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Roboto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58" y="31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0e69cac44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0e69cac44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0e69cac44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0e69cac44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0e69cac44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0e69cac44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0e69cac44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0e69cac44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0e69cac44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50e69cac44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5e4f4153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55e4f4153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Assign your works to the assessment tasks. 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0e69cac44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0e69cac44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0e69cac44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50e69cac44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5e4f4153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5e4f4153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0e69cac44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0e69cac44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0e69cac44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0e69cac44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0e69cac44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0e69cac44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5e4f4153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5e4f4153f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5e4f4153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5e4f4153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5e4f4153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5e4f4153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0e69cac44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0e69cac44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5e4f4153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5e4f4153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bpublishing.ibo.org/prl/?lang=e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cs.google.com/spreadsheets/d/106msJNTs3tz25CnXPmEXAuuR_lRxrXG5D0avXctXHzU/edit#gid=125426314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English A:  Literature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Assessment 2021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new syllabus...</a:t>
            </a:r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questions do you have?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anxieties do you have?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is exciting about the new syllabus?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Selecting Works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Selecting Works</a:t>
            </a:r>
            <a:endParaRPr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New PRL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Recommended Authors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Removal of “overused” authors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Addition of new authors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Evolving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mistakes in terms of additions or deletions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Our Template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Food for thought:  Multiple works in the same class?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Planning for Assessment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Structuring Assessments</a:t>
            </a:r>
            <a:endParaRPr/>
          </a:p>
        </p:txBody>
      </p:sp>
      <p:sp>
        <p:nvSpPr>
          <p:cNvPr id="160" name="Google Shape;160;p2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 Choice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 Placement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Learner Portfolio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Managing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Practicing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Possible New Assessment Model</a:t>
            </a:r>
            <a:endParaRPr/>
          </a:p>
        </p:txBody>
      </p:sp>
      <p:sp>
        <p:nvSpPr>
          <p:cNvPr id="166" name="Google Shape;166;p2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Individual Oral:  End of Junior Year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Essay:  End of 1st Semester Senior Year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Paper 1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Paper 2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8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Structuring the Course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Points of Consideration</a:t>
            </a:r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lang="en" b="1"/>
              <a:t>three areas of exploration (pp. 21-25)</a:t>
            </a:r>
            <a:r>
              <a:rPr lang="en"/>
              <a:t> and inquiry-based learning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lang="en" b="1"/>
              <a:t>seven concepts (pp. 27-28) </a:t>
            </a:r>
            <a:r>
              <a:rPr lang="en"/>
              <a:t> and conceptual learning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requirements of the Prescribed reading list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International-mindedness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learner portfolio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ATL (Approaches to Teaching and Learning)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Links with TOK and the DP Core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External and internal assessment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Learner Portfolio</a:t>
            </a:r>
            <a:endParaRPr/>
          </a:p>
        </p:txBody>
      </p:sp>
      <p:sp>
        <p:nvSpPr>
          <p:cNvPr id="183" name="Google Shape;183;p3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Debate:  Physical or Digital	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we plan on including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Practice Paper 1s and 2s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Running record of works (study guide)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Connecting works to global issues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Introductions</a:t>
            </a:r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School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Years of DP English Experience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Favorite Work to Teach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Andy Hall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CP/DP Coordinator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Lehigh Valley Academy in Bethlehem, PA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Taught DP English for 14 Years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The House of the Spirits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Lehigh Valley Academy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IB For All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Four Programmes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Charter School (Lottery based enrollment)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Current Syllabus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2439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Current Outline (HL Only)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311700" y="863550"/>
            <a:ext cx="8520600" cy="38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One--Literature in Translation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1st Semester of Junior Year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Poetry of Neruda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Short Stories of Murakami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A Doll’s House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Part Two--Detailed Study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2nd Semester of Junior Year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Poetry of Plath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Short Stories of Faulkner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Jane Eyre</a:t>
            </a:r>
            <a:endParaRPr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Current Outline Continued</a:t>
            </a: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Four--School’s Free Choice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The Curious Incident of the Dog in the Nighttime </a:t>
            </a:r>
            <a:r>
              <a:rPr lang="en"/>
              <a:t>(Play)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Essays of bell hooks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The House of the Spirits</a:t>
            </a:r>
            <a:endParaRPr i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Part Three--Genre Study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Hamlet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Fences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True West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i="1"/>
              <a:t>The Crucible</a:t>
            </a:r>
            <a:endParaRPr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Current Assessment Model</a:t>
            </a:r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Written Assignment:  End of 1st Semester Junior Year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Oral Commentary/Discussion:  End of 2nd Semester Junior Year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Individual Oral Presentation:  End of 1st Semester Senior Year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Paper 1 and Paper 2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New Syllabus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changed?</a:t>
            </a:r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Structure of Course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Assessment Model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Requirements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SL/HL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Microsoft Office PowerPoint</Application>
  <PresentationFormat>On-screen Show (16:9)</PresentationFormat>
  <Paragraphs>94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Roboto</vt:lpstr>
      <vt:lpstr>Arial</vt:lpstr>
      <vt:lpstr>Geometric</vt:lpstr>
      <vt:lpstr>English A:  Literature</vt:lpstr>
      <vt:lpstr>Introductions</vt:lpstr>
      <vt:lpstr>Introduction</vt:lpstr>
      <vt:lpstr>The Current Syllabus</vt:lpstr>
      <vt:lpstr>Our Current Outline (HL Only)</vt:lpstr>
      <vt:lpstr>Our Current Outline Continued</vt:lpstr>
      <vt:lpstr>Our Current Assessment Model</vt:lpstr>
      <vt:lpstr>The New Syllabus</vt:lpstr>
      <vt:lpstr>What’s changed?</vt:lpstr>
      <vt:lpstr>The new syllabus...</vt:lpstr>
      <vt:lpstr>Selecting Works</vt:lpstr>
      <vt:lpstr>Selecting Works</vt:lpstr>
      <vt:lpstr>Planning for Assessment</vt:lpstr>
      <vt:lpstr>Structuring Assessments</vt:lpstr>
      <vt:lpstr>Possible New Assessment Model</vt:lpstr>
      <vt:lpstr>Structuring the Course</vt:lpstr>
      <vt:lpstr>Points of Consideration</vt:lpstr>
      <vt:lpstr>Learner Portfolio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A:  Literature</dc:title>
  <dc:creator>Smart-Smith, Ndaneh</dc:creator>
  <cp:lastModifiedBy>Smart-Smith, Ndaneh</cp:lastModifiedBy>
  <cp:revision>1</cp:revision>
  <dcterms:modified xsi:type="dcterms:W3CDTF">2019-04-08T14:34:09Z</dcterms:modified>
</cp:coreProperties>
</file>