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2EC3378-7CD8-4852-B0A4-215151C8E625}">
  <a:tblStyle styleId="{52EC3378-7CD8-4852-B0A4-215151C8E625}" styleName="Table_0"/>
  <a:tblStyle styleId="{E01F5CF1-B1C0-4FB4-AA4F-860D6615DE2B}" styleName="Table_1">
    <a:wholeTbl>
      <a:tcTxStyle b="off" i="off">
        <a:font>
          <a:latin typeface="Tw Cen MT"/>
          <a:ea typeface="Tw Cen MT"/>
          <a:cs typeface="Tw Cen MT"/>
        </a:font>
        <a:schemeClr val="dk1"/>
      </a:tcTxStyle>
      <a:tcStyle>
        <a:tcBdr>
          <a:left>
            <a:ln w="127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F2F5F6"/>
          </a:solidFill>
        </a:fill>
      </a:tcStyle>
    </a:wholeTbl>
    <a:band1H>
      <a:tcStyle>
        <a:tcBdr/>
        <a:fill>
          <a:solidFill>
            <a:srgbClr val="E3EAEC"/>
          </a:solidFill>
        </a:fill>
      </a:tcStyle>
    </a:band1H>
    <a:band1V>
      <a:tcStyle>
        <a:tcBdr/>
        <a:fill>
          <a:solidFill>
            <a:srgbClr val="E3EAEC"/>
          </a:solidFill>
        </a:fill>
      </a:tcStyle>
    </a:band1V>
    <a:lastCol>
      <a:tcTxStyle b="on" i="off">
        <a:font>
          <a:latin typeface="Tw Cen MT"/>
          <a:ea typeface="Tw Cen MT"/>
          <a:cs typeface="Tw Cen MT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Tw Cen MT"/>
          <a:ea typeface="Tw Cen MT"/>
          <a:cs typeface="Tw Cen MT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Tw Cen MT"/>
          <a:ea typeface="Tw Cen MT"/>
          <a:cs typeface="Tw Cen MT"/>
        </a:font>
        <a:schemeClr val="lt1"/>
      </a:tcTxStyle>
      <a:tcStyle>
        <a:tcBdr>
          <a:top>
            <a:ln w="381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Tw Cen MT"/>
          <a:ea typeface="Tw Cen MT"/>
          <a:cs typeface="Tw Cen MT"/>
        </a:font>
        <a:schemeClr val="lt1"/>
      </a:tcTxStyle>
      <a:tcStyle>
        <a:tcBdr>
          <a:bottom>
            <a:ln w="381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chemeClr val="accent1"/>
          </a:solidFill>
        </a:fill>
      </a:tcStyle>
    </a:firstRow>
  </a:tblStyle>
  <a:tblStyle styleId="{E7B8C12E-7CC8-4D8E-AF18-2EF2561917D6}" styleName="Table_2">
    <a:wholeTbl>
      <a:tcTxStyle b="off" i="off">
        <a:font>
          <a:latin typeface="Tw Cen MT"/>
          <a:ea typeface="Tw Cen MT"/>
          <a:cs typeface="Tw Cen MT"/>
        </a:font>
        <a:schemeClr val="dk1"/>
      </a:tcTxStyle>
      <a:tcStyle>
        <a:tcBdr>
          <a:left>
            <a:ln w="127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F2F5F6"/>
          </a:solidFill>
        </a:fill>
      </a:tcStyle>
    </a:wholeTbl>
    <a:band1H>
      <a:tcStyle>
        <a:tcBdr/>
        <a:fill>
          <a:solidFill>
            <a:srgbClr val="E3EAEC"/>
          </a:solidFill>
        </a:fill>
      </a:tcStyle>
    </a:band1H>
    <a:band1V>
      <a:tcStyle>
        <a:tcBdr/>
        <a:fill>
          <a:solidFill>
            <a:srgbClr val="E3EAEC"/>
          </a:solidFill>
        </a:fill>
      </a:tcStyle>
    </a:band1V>
    <a:lastCol>
      <a:tcTxStyle b="on" i="off">
        <a:font>
          <a:latin typeface="Tw Cen MT"/>
          <a:ea typeface="Tw Cen MT"/>
          <a:cs typeface="Tw Cen MT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Tw Cen MT"/>
          <a:ea typeface="Tw Cen MT"/>
          <a:cs typeface="Tw Cen MT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Tw Cen MT"/>
          <a:ea typeface="Tw Cen MT"/>
          <a:cs typeface="Tw Cen MT"/>
        </a:font>
        <a:schemeClr val="lt1"/>
      </a:tcTxStyle>
      <a:tcStyle>
        <a:tcBdr>
          <a:top>
            <a:ln w="381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Tw Cen MT"/>
          <a:ea typeface="Tw Cen MT"/>
          <a:cs typeface="Tw Cen MT"/>
        </a:font>
        <a:schemeClr val="lt1"/>
      </a:tcTxStyle>
      <a:tcStyle>
        <a:tcBdr>
          <a:bottom>
            <a:ln w="381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chemeClr val="accent1"/>
          </a:solidFill>
        </a:fill>
      </a:tcStyle>
    </a:firstRow>
  </a:tblStyle>
  <a:tblStyle styleId="{6FE7D084-DFBA-4214-A5CB-20FEAE51504C}" styleName="Table_3">
    <a:wholeTbl>
      <a:tcTxStyle b="off" i="off">
        <a:font>
          <a:latin typeface="Tw Cen MT"/>
          <a:ea typeface="Tw Cen MT"/>
          <a:cs typeface="Tw Cen MT"/>
        </a:font>
        <a:schemeClr val="dk1"/>
      </a:tcTxStyle>
      <a:tcStyle>
        <a:tcBdr>
          <a:left>
            <a:ln w="127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F2F5F6"/>
          </a:solidFill>
        </a:fill>
      </a:tcStyle>
    </a:wholeTbl>
    <a:band1H>
      <a:tcStyle>
        <a:tcBdr/>
        <a:fill>
          <a:solidFill>
            <a:srgbClr val="E3EAEC"/>
          </a:solidFill>
        </a:fill>
      </a:tcStyle>
    </a:band1H>
    <a:band1V>
      <a:tcStyle>
        <a:tcBdr/>
        <a:fill>
          <a:solidFill>
            <a:srgbClr val="E3EAEC"/>
          </a:solidFill>
        </a:fill>
      </a:tcStyle>
    </a:band1V>
    <a:lastCol>
      <a:tcTxStyle b="on" i="off">
        <a:font>
          <a:latin typeface="Tw Cen MT"/>
          <a:ea typeface="Tw Cen MT"/>
          <a:cs typeface="Tw Cen MT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Tw Cen MT"/>
          <a:ea typeface="Tw Cen MT"/>
          <a:cs typeface="Tw Cen MT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Tw Cen MT"/>
          <a:ea typeface="Tw Cen MT"/>
          <a:cs typeface="Tw Cen MT"/>
        </a:font>
        <a:schemeClr val="lt1"/>
      </a:tcTxStyle>
      <a:tcStyle>
        <a:tcBdr>
          <a:top>
            <a:ln w="381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Tw Cen MT"/>
          <a:ea typeface="Tw Cen MT"/>
          <a:cs typeface="Tw Cen MT"/>
        </a:font>
        <a:schemeClr val="lt1"/>
      </a:tcTxStyle>
      <a:tcStyle>
        <a:tcBdr>
          <a:bottom>
            <a:ln w="381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chemeClr val="accent1"/>
          </a:solidFill>
        </a:fill>
      </a:tcStyle>
    </a:firstRow>
  </a:tblStyle>
  <a:tblStyle styleId="{0ED22403-1BB8-42C9-B277-06710B774E7D}" styleName="Table_4">
    <a:wholeTbl>
      <a:tcTxStyle b="off" i="off">
        <a:font>
          <a:latin typeface="Tw Cen MT"/>
          <a:ea typeface="Tw Cen MT"/>
          <a:cs typeface="Tw Cen MT"/>
        </a:font>
        <a:schemeClr val="dk1"/>
      </a:tcTxStyle>
      <a:tcStyle>
        <a:tcBdr>
          <a:left>
            <a:ln w="127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F2F5F6"/>
          </a:solidFill>
        </a:fill>
      </a:tcStyle>
    </a:wholeTbl>
    <a:band1H>
      <a:tcStyle>
        <a:tcBdr/>
        <a:fill>
          <a:solidFill>
            <a:srgbClr val="E3EAEC"/>
          </a:solidFill>
        </a:fill>
      </a:tcStyle>
    </a:band1H>
    <a:band1V>
      <a:tcStyle>
        <a:tcBdr/>
        <a:fill>
          <a:solidFill>
            <a:srgbClr val="E3EAEC"/>
          </a:solidFill>
        </a:fill>
      </a:tcStyle>
    </a:band1V>
    <a:lastCol>
      <a:tcTxStyle b="on" i="off">
        <a:font>
          <a:latin typeface="Tw Cen MT"/>
          <a:ea typeface="Tw Cen MT"/>
          <a:cs typeface="Tw Cen MT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Tw Cen MT"/>
          <a:ea typeface="Tw Cen MT"/>
          <a:cs typeface="Tw Cen MT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Tw Cen MT"/>
          <a:ea typeface="Tw Cen MT"/>
          <a:cs typeface="Tw Cen MT"/>
        </a:font>
        <a:schemeClr val="lt1"/>
      </a:tcTxStyle>
      <a:tcStyle>
        <a:tcBdr>
          <a:top>
            <a:ln w="381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Tw Cen MT"/>
          <a:ea typeface="Tw Cen MT"/>
          <a:cs typeface="Tw Cen MT"/>
        </a:font>
        <a:schemeClr val="lt1"/>
      </a:tcTxStyle>
      <a:tcStyle>
        <a:tcBdr>
          <a:bottom>
            <a:ln w="381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chemeClr val="accent1"/>
          </a:solidFill>
        </a:fill>
      </a:tcStyle>
    </a:firstRow>
  </a:tblStyle>
  <a:tblStyle styleId="{9B017626-8479-4B88-85A0-C77A92659962}" styleName="Table_5">
    <a:wholeTbl>
      <a:tcTxStyle b="off" i="off">
        <a:font>
          <a:latin typeface="Tw Cen MT"/>
          <a:ea typeface="Tw Cen MT"/>
          <a:cs typeface="Tw Cen MT"/>
        </a:font>
        <a:schemeClr val="dk1"/>
      </a:tcTxStyle>
      <a:tcStyle>
        <a:tcBdr>
          <a:left>
            <a:ln w="127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F2F5F6"/>
          </a:solidFill>
        </a:fill>
      </a:tcStyle>
    </a:wholeTbl>
    <a:band1H>
      <a:tcStyle>
        <a:tcBdr/>
        <a:fill>
          <a:solidFill>
            <a:srgbClr val="E3EAEC"/>
          </a:solidFill>
        </a:fill>
      </a:tcStyle>
    </a:band1H>
    <a:band1V>
      <a:tcStyle>
        <a:tcBdr/>
        <a:fill>
          <a:solidFill>
            <a:srgbClr val="E3EAEC"/>
          </a:solidFill>
        </a:fill>
      </a:tcStyle>
    </a:band1V>
    <a:lastCol>
      <a:tcTxStyle b="on" i="off">
        <a:font>
          <a:latin typeface="Tw Cen MT"/>
          <a:ea typeface="Tw Cen MT"/>
          <a:cs typeface="Tw Cen MT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Tw Cen MT"/>
          <a:ea typeface="Tw Cen MT"/>
          <a:cs typeface="Tw Cen MT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Tw Cen MT"/>
          <a:ea typeface="Tw Cen MT"/>
          <a:cs typeface="Tw Cen MT"/>
        </a:font>
        <a:schemeClr val="lt1"/>
      </a:tcTxStyle>
      <a:tcStyle>
        <a:tcBdr>
          <a:top>
            <a:ln w="381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Tw Cen MT"/>
          <a:ea typeface="Tw Cen MT"/>
          <a:cs typeface="Tw Cen MT"/>
        </a:font>
        <a:schemeClr val="lt1"/>
      </a:tcTxStyle>
      <a:tcStyle>
        <a:tcBdr>
          <a:bottom>
            <a:ln w="381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6" d="100"/>
          <a:sy n="46" d="100"/>
        </p:scale>
        <p:origin x="-516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73694443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Shape 2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70" name="Shape 27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Shape 32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27" name="Shape 32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Shape 3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34" name="Shape 33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Shape 3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40" name="Shape 34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Shape 2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77" name="Shape 27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Shape 2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83" name="Shape 28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Shape 2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89" name="Shape 28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Shape 29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95" name="Shape 29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Shape 30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01" name="Shape 30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Shape 3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07" name="Shape 30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Shape 31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14" name="Shape 31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Shape 32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21" name="Shape 32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Shape 12"/>
          <p:cNvGrpSpPr/>
          <p:nvPr/>
        </p:nvGrpSpPr>
        <p:grpSpPr>
          <a:xfrm>
            <a:off x="0" y="-30476"/>
            <a:ext cx="9067800" cy="6889273"/>
            <a:chOff x="0" y="-30476"/>
            <a:chExt cx="9067800" cy="6889273"/>
          </a:xfrm>
        </p:grpSpPr>
        <p:cxnSp>
          <p:nvCxnSpPr>
            <p:cNvPr id="13" name="Shape 13"/>
            <p:cNvCxnSpPr/>
            <p:nvPr/>
          </p:nvCxnSpPr>
          <p:spPr>
            <a:xfrm rot="-5400000" flipH="1">
              <a:off x="-1447800" y="3352800"/>
              <a:ext cx="6858000" cy="152399"/>
            </a:xfrm>
            <a:prstGeom prst="straightConnector1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" name="Shape 14"/>
            <p:cNvCxnSpPr/>
            <p:nvPr/>
          </p:nvCxnSpPr>
          <p:spPr>
            <a:xfrm rot="-5400000" flipH="1">
              <a:off x="-1638300" y="3238500"/>
              <a:ext cx="6858000" cy="381000"/>
            </a:xfrm>
            <a:prstGeom prst="straightConnector1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" name="Shape 15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straightConnector1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" name="Shape 16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straightConnector1">
              <a:avLst/>
            </a:prstGeom>
            <a:noFill/>
            <a:ln w="28575" cap="flat">
              <a:solidFill>
                <a:schemeClr val="accent1">
                  <a:alpha val="57647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" name="Shape 17"/>
            <p:cNvCxnSpPr/>
            <p:nvPr/>
          </p:nvCxnSpPr>
          <p:spPr>
            <a:xfrm rot="-5400000" flipH="1">
              <a:off x="-3314700" y="3314700"/>
              <a:ext cx="6858000" cy="228600"/>
            </a:xfrm>
            <a:prstGeom prst="straightConnector1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" name="Shape 18"/>
            <p:cNvCxnSpPr/>
            <p:nvPr/>
          </p:nvCxnSpPr>
          <p:spPr>
            <a:xfrm rot="-5400000" flipH="1">
              <a:off x="-1371600" y="2971800"/>
              <a:ext cx="6858000" cy="914400"/>
            </a:xfrm>
            <a:prstGeom prst="straightConnector1">
              <a:avLst/>
            </a:prstGeom>
            <a:noFill/>
            <a:ln w="28575" cap="flat">
              <a:solidFill>
                <a:schemeClr val="accent1">
                  <a:alpha val="57647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" name="Shape 19"/>
            <p:cNvCxnSpPr/>
            <p:nvPr/>
          </p:nvCxnSpPr>
          <p:spPr>
            <a:xfrm rot="-5400000" flipH="1">
              <a:off x="-2819400" y="3200400"/>
              <a:ext cx="6858000" cy="457200"/>
            </a:xfrm>
            <a:prstGeom prst="straightConnector1">
              <a:avLst/>
            </a:prstGeom>
            <a:noFill/>
            <a:ln w="9525" cap="flat">
              <a:solidFill>
                <a:schemeClr val="accent1">
                  <a:alpha val="89803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0" name="Shape 20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straightConnector1">
              <a:avLst/>
            </a:prstGeom>
            <a:noFill/>
            <a:ln w="12700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1" name="Shape 21"/>
            <p:cNvCxnSpPr/>
            <p:nvPr/>
          </p:nvCxnSpPr>
          <p:spPr>
            <a:xfrm rot="-5400000" flipH="1">
              <a:off x="-2133600" y="3200400"/>
              <a:ext cx="6858000" cy="457199"/>
            </a:xfrm>
            <a:prstGeom prst="straightConnector1">
              <a:avLst/>
            </a:prstGeom>
            <a:noFill/>
            <a:ln w="38100" cap="flat">
              <a:solidFill>
                <a:schemeClr val="accent1">
                  <a:alpha val="46666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" name="Shape 22"/>
            <p:cNvCxnSpPr/>
            <p:nvPr/>
          </p:nvCxnSpPr>
          <p:spPr>
            <a:xfrm rot="-5400000" flipH="1">
              <a:off x="-3124200" y="3276600"/>
              <a:ext cx="6858000" cy="304799"/>
            </a:xfrm>
            <a:prstGeom prst="straightConnector1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" name="Shape 23"/>
            <p:cNvCxnSpPr/>
            <p:nvPr/>
          </p:nvCxnSpPr>
          <p:spPr>
            <a:xfrm rot="-5400000" flipH="1">
              <a:off x="-1828799" y="3352799"/>
              <a:ext cx="6858000" cy="152401"/>
            </a:xfrm>
            <a:prstGeom prst="straightConnector1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" name="Shape 24"/>
            <p:cNvCxnSpPr/>
            <p:nvPr/>
          </p:nvCxnSpPr>
          <p:spPr>
            <a:xfrm rot="-5400000" flipH="1">
              <a:off x="-2819400" y="3352800"/>
              <a:ext cx="6858000" cy="152399"/>
            </a:xfrm>
            <a:prstGeom prst="straightConnector1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" name="Shape 25"/>
            <p:cNvCxnSpPr/>
            <p:nvPr/>
          </p:nvCxnSpPr>
          <p:spPr>
            <a:xfrm rot="-5400000" flipH="1">
              <a:off x="-2438400" y="3124200"/>
              <a:ext cx="6858000" cy="609599"/>
            </a:xfrm>
            <a:prstGeom prst="straightConnector1">
              <a:avLst/>
            </a:prstGeom>
            <a:noFill/>
            <a:ln w="15875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6" name="Shape 26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straightConnector1">
              <a:avLst/>
            </a:prstGeom>
            <a:noFill/>
            <a:ln w="9525" cap="flat">
              <a:solidFill>
                <a:schemeClr val="accent1">
                  <a:alpha val="38823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" name="Shape 27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straightConnector1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" name="Shape 28"/>
            <p:cNvCxnSpPr/>
            <p:nvPr/>
          </p:nvCxnSpPr>
          <p:spPr>
            <a:xfrm rot="5400000">
              <a:off x="-914400" y="3276600"/>
              <a:ext cx="6858000" cy="304799"/>
            </a:xfrm>
            <a:prstGeom prst="straightConnector1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" name="Shape 29"/>
            <p:cNvCxnSpPr/>
            <p:nvPr/>
          </p:nvCxnSpPr>
          <p:spPr>
            <a:xfrm rot="5400000">
              <a:off x="-1855470" y="3227070"/>
              <a:ext cx="6858000" cy="403859"/>
            </a:xfrm>
            <a:prstGeom prst="straightConnector1">
              <a:avLst/>
            </a:prstGeom>
            <a:noFill/>
            <a:ln w="12700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0" name="Shape 30"/>
            <p:cNvCxnSpPr/>
            <p:nvPr/>
          </p:nvCxnSpPr>
          <p:spPr>
            <a:xfrm rot="-5400000" flipH="1">
              <a:off x="-2643187" y="3252788"/>
              <a:ext cx="6858000" cy="352425"/>
            </a:xfrm>
            <a:prstGeom prst="straightConnector1">
              <a:avLst/>
            </a:prstGeom>
            <a:noFill/>
            <a:ln w="15875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1" name="Shape 31"/>
            <p:cNvCxnSpPr/>
            <p:nvPr/>
          </p:nvCxnSpPr>
          <p:spPr>
            <a:xfrm rot="-5400000" flipH="1">
              <a:off x="-1954530" y="3326130"/>
              <a:ext cx="6858000" cy="205740"/>
            </a:xfrm>
            <a:prstGeom prst="straightConnector1">
              <a:avLst/>
            </a:prstGeom>
            <a:noFill/>
            <a:ln w="50800" cap="flat">
              <a:solidFill>
                <a:schemeClr val="accent1">
                  <a:alpha val="29803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2" name="Shape 32"/>
            <p:cNvCxnSpPr/>
            <p:nvPr/>
          </p:nvCxnSpPr>
          <p:spPr>
            <a:xfrm rot="-5400000" flipH="1">
              <a:off x="-2362200" y="3352800"/>
              <a:ext cx="6858000" cy="152399"/>
            </a:xfrm>
            <a:prstGeom prst="straightConnector1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3" name="Shape 33"/>
            <p:cNvCxnSpPr/>
            <p:nvPr/>
          </p:nvCxnSpPr>
          <p:spPr>
            <a:xfrm rot="-5400000" flipH="1">
              <a:off x="-2133600" y="3352800"/>
              <a:ext cx="6858000" cy="152399"/>
            </a:xfrm>
            <a:prstGeom prst="straightConnector1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4" name="Shape 34"/>
            <p:cNvCxnSpPr/>
            <p:nvPr/>
          </p:nvCxnSpPr>
          <p:spPr>
            <a:xfrm rot="-5400000" flipH="1">
              <a:off x="1066799" y="3352800"/>
              <a:ext cx="6858000" cy="152399"/>
            </a:xfrm>
            <a:prstGeom prst="straightConnector1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5" name="Shape 35"/>
            <p:cNvCxnSpPr/>
            <p:nvPr/>
          </p:nvCxnSpPr>
          <p:spPr>
            <a:xfrm rot="-5400000" flipH="1">
              <a:off x="876299" y="3238500"/>
              <a:ext cx="6858000" cy="381000"/>
            </a:xfrm>
            <a:prstGeom prst="straightConnector1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6" name="Shape 36"/>
            <p:cNvCxnSpPr/>
            <p:nvPr/>
          </p:nvCxnSpPr>
          <p:spPr>
            <a:xfrm rot="5400000">
              <a:off x="1028699" y="3238500"/>
              <a:ext cx="6858000" cy="381000"/>
            </a:xfrm>
            <a:prstGeom prst="straightConnector1">
              <a:avLst/>
            </a:prstGeom>
            <a:noFill/>
            <a:ln w="47625" cap="flat">
              <a:solidFill>
                <a:schemeClr val="accent1">
                  <a:alpha val="62745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7" name="Shape 37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straightConnector1">
              <a:avLst/>
            </a:prstGeom>
            <a:noFill/>
            <a:ln w="28575" cap="flat">
              <a:solidFill>
                <a:schemeClr val="accent1">
                  <a:alpha val="57647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8" name="Shape 38"/>
            <p:cNvCxnSpPr/>
            <p:nvPr/>
          </p:nvCxnSpPr>
          <p:spPr>
            <a:xfrm rot="-5400000" flipH="1">
              <a:off x="-800100" y="3314700"/>
              <a:ext cx="6858000" cy="228600"/>
            </a:xfrm>
            <a:prstGeom prst="straightConnector1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9" name="Shape 39"/>
            <p:cNvCxnSpPr/>
            <p:nvPr/>
          </p:nvCxnSpPr>
          <p:spPr>
            <a:xfrm rot="5400000">
              <a:off x="-152399" y="3429000"/>
              <a:ext cx="6858000" cy="1587"/>
            </a:xfrm>
            <a:prstGeom prst="straightConnector1">
              <a:avLst/>
            </a:prstGeom>
            <a:noFill/>
            <a:ln w="28575" cap="flat">
              <a:solidFill>
                <a:schemeClr val="accent1">
                  <a:alpha val="57647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0" name="Shape 40"/>
            <p:cNvCxnSpPr/>
            <p:nvPr/>
          </p:nvCxnSpPr>
          <p:spPr>
            <a:xfrm rot="-5400000" flipH="1">
              <a:off x="-304800" y="3200400"/>
              <a:ext cx="6858000" cy="457200"/>
            </a:xfrm>
            <a:prstGeom prst="straightConnector1">
              <a:avLst/>
            </a:prstGeom>
            <a:noFill/>
            <a:ln w="47625" cap="flat">
              <a:solidFill>
                <a:schemeClr val="accent1">
                  <a:alpha val="62745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1" name="Shape 41"/>
            <p:cNvCxnSpPr/>
            <p:nvPr/>
          </p:nvCxnSpPr>
          <p:spPr>
            <a:xfrm rot="5400000">
              <a:off x="-190498" y="3238500"/>
              <a:ext cx="6858000" cy="381000"/>
            </a:xfrm>
            <a:prstGeom prst="straightConnector1">
              <a:avLst/>
            </a:prstGeom>
            <a:noFill/>
            <a:ln w="50800" cap="flat">
              <a:solidFill>
                <a:schemeClr val="accent1">
                  <a:alpha val="29803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2" name="Shape 42"/>
            <p:cNvCxnSpPr/>
            <p:nvPr/>
          </p:nvCxnSpPr>
          <p:spPr>
            <a:xfrm rot="-5400000" flipH="1">
              <a:off x="380999" y="3200400"/>
              <a:ext cx="6858000" cy="457199"/>
            </a:xfrm>
            <a:prstGeom prst="straightConnector1">
              <a:avLst/>
            </a:prstGeom>
            <a:noFill/>
            <a:ln w="38100" cap="flat">
              <a:solidFill>
                <a:schemeClr val="accent1">
                  <a:alpha val="46666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3" name="Shape 43"/>
            <p:cNvCxnSpPr/>
            <p:nvPr/>
          </p:nvCxnSpPr>
          <p:spPr>
            <a:xfrm rot="-5400000" flipH="1">
              <a:off x="-609600" y="3276600"/>
              <a:ext cx="6858000" cy="304799"/>
            </a:xfrm>
            <a:prstGeom prst="straightConnector1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4" name="Shape 44"/>
            <p:cNvCxnSpPr/>
            <p:nvPr/>
          </p:nvCxnSpPr>
          <p:spPr>
            <a:xfrm rot="-5400000" flipH="1">
              <a:off x="685800" y="3352799"/>
              <a:ext cx="6858000" cy="152401"/>
            </a:xfrm>
            <a:prstGeom prst="straightConnector1">
              <a:avLst/>
            </a:prstGeom>
            <a:noFill/>
            <a:ln w="50800" cap="flat">
              <a:solidFill>
                <a:schemeClr val="accent1">
                  <a:alpha val="29803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5" name="Shape 45"/>
            <p:cNvCxnSpPr/>
            <p:nvPr/>
          </p:nvCxnSpPr>
          <p:spPr>
            <a:xfrm rot="-5400000" flipH="1">
              <a:off x="-304800" y="3352800"/>
              <a:ext cx="6858000" cy="152399"/>
            </a:xfrm>
            <a:prstGeom prst="straightConnector1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6" name="Shape 46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straightConnector1">
              <a:avLst/>
            </a:prstGeom>
            <a:noFill/>
            <a:ln w="15875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7" name="Shape 47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straightConnector1">
              <a:avLst/>
            </a:prstGeom>
            <a:noFill/>
            <a:ln w="9525" cap="flat">
              <a:solidFill>
                <a:schemeClr val="accent1">
                  <a:alpha val="38823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8" name="Shape 48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straightConnector1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9" name="Shape 49"/>
            <p:cNvCxnSpPr/>
            <p:nvPr/>
          </p:nvCxnSpPr>
          <p:spPr>
            <a:xfrm rot="5400000">
              <a:off x="1600199" y="3352800"/>
              <a:ext cx="6858000" cy="152399"/>
            </a:xfrm>
            <a:prstGeom prst="straightConnector1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0" name="Shape 50"/>
            <p:cNvCxnSpPr/>
            <p:nvPr/>
          </p:nvCxnSpPr>
          <p:spPr>
            <a:xfrm rot="5400000">
              <a:off x="659130" y="3227070"/>
              <a:ext cx="6858000" cy="403859"/>
            </a:xfrm>
            <a:prstGeom prst="straightConnector1">
              <a:avLst/>
            </a:prstGeom>
            <a:noFill/>
            <a:ln w="12700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1" name="Shape 51"/>
            <p:cNvCxnSpPr/>
            <p:nvPr/>
          </p:nvCxnSpPr>
          <p:spPr>
            <a:xfrm rot="-5400000" flipH="1">
              <a:off x="-128586" y="3252788"/>
              <a:ext cx="6858000" cy="352425"/>
            </a:xfrm>
            <a:prstGeom prst="straightConnector1">
              <a:avLst/>
            </a:prstGeom>
            <a:noFill/>
            <a:ln w="15875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2" name="Shape 52"/>
            <p:cNvCxnSpPr/>
            <p:nvPr/>
          </p:nvCxnSpPr>
          <p:spPr>
            <a:xfrm rot="-5400000" flipH="1">
              <a:off x="560069" y="3326130"/>
              <a:ext cx="6858000" cy="205740"/>
            </a:xfrm>
            <a:prstGeom prst="straightConnector1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3" name="Shape 53"/>
            <p:cNvCxnSpPr/>
            <p:nvPr/>
          </p:nvCxnSpPr>
          <p:spPr>
            <a:xfrm rot="-5400000" flipH="1">
              <a:off x="152399" y="3352800"/>
              <a:ext cx="6858000" cy="152399"/>
            </a:xfrm>
            <a:prstGeom prst="straightConnector1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4" name="Shape 54"/>
            <p:cNvCxnSpPr/>
            <p:nvPr/>
          </p:nvCxnSpPr>
          <p:spPr>
            <a:xfrm rot="-5400000" flipH="1">
              <a:off x="380999" y="3352800"/>
              <a:ext cx="6858000" cy="152399"/>
            </a:xfrm>
            <a:prstGeom prst="straightConnector1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5" name="Shape 55"/>
            <p:cNvCxnSpPr/>
            <p:nvPr/>
          </p:nvCxnSpPr>
          <p:spPr>
            <a:xfrm rot="-5400000" flipH="1">
              <a:off x="2743199" y="3352801"/>
              <a:ext cx="6858000" cy="152399"/>
            </a:xfrm>
            <a:prstGeom prst="straightConnector1">
              <a:avLst/>
            </a:prstGeom>
            <a:noFill/>
            <a:ln w="50800" cap="flat">
              <a:solidFill>
                <a:schemeClr val="accent1">
                  <a:alpha val="29803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6" name="Shape 56"/>
            <p:cNvCxnSpPr/>
            <p:nvPr/>
          </p:nvCxnSpPr>
          <p:spPr>
            <a:xfrm rot="-5400000" flipH="1">
              <a:off x="2095501" y="3238501"/>
              <a:ext cx="6858000" cy="381000"/>
            </a:xfrm>
            <a:prstGeom prst="straightConnector1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7" name="Shape 57"/>
            <p:cNvCxnSpPr/>
            <p:nvPr/>
          </p:nvCxnSpPr>
          <p:spPr>
            <a:xfrm rot="5400000">
              <a:off x="2705099" y="3238501"/>
              <a:ext cx="6858000" cy="381000"/>
            </a:xfrm>
            <a:prstGeom prst="straightConnector1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8" name="Shape 58"/>
            <p:cNvCxnSpPr/>
            <p:nvPr/>
          </p:nvCxnSpPr>
          <p:spPr>
            <a:xfrm rot="5400000">
              <a:off x="1828800" y="3276600"/>
              <a:ext cx="6857999" cy="304799"/>
            </a:xfrm>
            <a:prstGeom prst="straightConnector1">
              <a:avLst/>
            </a:prstGeom>
            <a:noFill/>
            <a:ln w="28575" cap="flat">
              <a:solidFill>
                <a:schemeClr val="accent1">
                  <a:alpha val="57647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9" name="Shape 59"/>
            <p:cNvCxnSpPr/>
            <p:nvPr/>
          </p:nvCxnSpPr>
          <p:spPr>
            <a:xfrm rot="-5400000" flipH="1">
              <a:off x="1066799" y="3200402"/>
              <a:ext cx="6858000" cy="457199"/>
            </a:xfrm>
            <a:prstGeom prst="straightConnector1">
              <a:avLst/>
            </a:prstGeom>
            <a:noFill/>
            <a:ln w="38100" cap="flat">
              <a:solidFill>
                <a:schemeClr val="accent1">
                  <a:alpha val="46666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0" name="Shape 60"/>
            <p:cNvCxnSpPr/>
            <p:nvPr/>
          </p:nvCxnSpPr>
          <p:spPr>
            <a:xfrm rot="-5400000" flipH="1">
              <a:off x="2362200" y="3352800"/>
              <a:ext cx="6858000" cy="152401"/>
            </a:xfrm>
            <a:prstGeom prst="straightConnector1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1" name="Shape 61"/>
            <p:cNvCxnSpPr/>
            <p:nvPr/>
          </p:nvCxnSpPr>
          <p:spPr>
            <a:xfrm rot="5400000">
              <a:off x="2646044" y="2722246"/>
              <a:ext cx="6858000" cy="1413510"/>
            </a:xfrm>
            <a:prstGeom prst="straightConnector1">
              <a:avLst/>
            </a:prstGeom>
            <a:noFill/>
            <a:ln w="9525" cap="flat">
              <a:solidFill>
                <a:schemeClr val="accent1">
                  <a:alpha val="55686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2" name="Shape 62"/>
            <p:cNvCxnSpPr/>
            <p:nvPr/>
          </p:nvCxnSpPr>
          <p:spPr>
            <a:xfrm rot="5400000">
              <a:off x="3048951" y="3277553"/>
              <a:ext cx="6858000" cy="302895"/>
            </a:xfrm>
            <a:prstGeom prst="straightConnector1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3" name="Shape 63"/>
            <p:cNvCxnSpPr/>
            <p:nvPr/>
          </p:nvCxnSpPr>
          <p:spPr>
            <a:xfrm rot="5400000">
              <a:off x="2895599" y="3276601"/>
              <a:ext cx="6858000" cy="304799"/>
            </a:xfrm>
            <a:prstGeom prst="straightConnector1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4" name="Shape 64"/>
            <p:cNvCxnSpPr/>
            <p:nvPr/>
          </p:nvCxnSpPr>
          <p:spPr>
            <a:xfrm rot="5400000">
              <a:off x="2388869" y="3227071"/>
              <a:ext cx="6858000" cy="403859"/>
            </a:xfrm>
            <a:prstGeom prst="straightConnector1">
              <a:avLst/>
            </a:prstGeom>
            <a:noFill/>
            <a:ln w="12700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5" name="Shape 65"/>
            <p:cNvCxnSpPr/>
            <p:nvPr/>
          </p:nvCxnSpPr>
          <p:spPr>
            <a:xfrm rot="-5400000" flipH="1">
              <a:off x="2236469" y="3326131"/>
              <a:ext cx="6858000" cy="205740"/>
            </a:xfrm>
            <a:prstGeom prst="straightConnector1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6" name="Shape 66"/>
            <p:cNvCxnSpPr/>
            <p:nvPr/>
          </p:nvCxnSpPr>
          <p:spPr>
            <a:xfrm rot="-5400000" flipH="1">
              <a:off x="1752599" y="3352801"/>
              <a:ext cx="6858000" cy="152399"/>
            </a:xfrm>
            <a:prstGeom prst="straightConnector1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7" name="Shape 67"/>
            <p:cNvCxnSpPr/>
            <p:nvPr/>
          </p:nvCxnSpPr>
          <p:spPr>
            <a:xfrm rot="-5400000" flipH="1">
              <a:off x="1981199" y="3352800"/>
              <a:ext cx="6858000" cy="152399"/>
            </a:xfrm>
            <a:prstGeom prst="straightConnector1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8" name="Shape 68"/>
            <p:cNvCxnSpPr/>
            <p:nvPr/>
          </p:nvCxnSpPr>
          <p:spPr>
            <a:xfrm rot="5400000">
              <a:off x="3467099" y="3314701"/>
              <a:ext cx="6858000" cy="228600"/>
            </a:xfrm>
            <a:prstGeom prst="straightConnector1">
              <a:avLst/>
            </a:prstGeom>
            <a:noFill/>
            <a:ln w="28575" cap="flat">
              <a:solidFill>
                <a:schemeClr val="accent1">
                  <a:alpha val="57647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9" name="Shape 69"/>
            <p:cNvCxnSpPr/>
            <p:nvPr/>
          </p:nvCxnSpPr>
          <p:spPr>
            <a:xfrm rot="-5400000" flipH="1">
              <a:off x="3467099" y="3314701"/>
              <a:ext cx="6858000" cy="228600"/>
            </a:xfrm>
            <a:prstGeom prst="straightConnector1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0" name="Shape 70"/>
            <p:cNvCxnSpPr/>
            <p:nvPr/>
          </p:nvCxnSpPr>
          <p:spPr>
            <a:xfrm rot="5400000">
              <a:off x="4038599" y="3429001"/>
              <a:ext cx="6858000" cy="1587"/>
            </a:xfrm>
            <a:prstGeom prst="straightConnector1">
              <a:avLst/>
            </a:prstGeom>
            <a:noFill/>
            <a:ln w="28575" cap="flat">
              <a:solidFill>
                <a:schemeClr val="accent1">
                  <a:alpha val="57647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1" name="Shape 71"/>
            <p:cNvCxnSpPr/>
            <p:nvPr/>
          </p:nvCxnSpPr>
          <p:spPr>
            <a:xfrm rot="-5400000" flipH="1">
              <a:off x="3886199" y="3200401"/>
              <a:ext cx="6858000" cy="457200"/>
            </a:xfrm>
            <a:prstGeom prst="straightConnector1">
              <a:avLst/>
            </a:prstGeom>
            <a:noFill/>
            <a:ln w="9525" cap="flat">
              <a:solidFill>
                <a:schemeClr val="accent1">
                  <a:alpha val="89803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2" name="Shape 72"/>
            <p:cNvCxnSpPr/>
            <p:nvPr/>
          </p:nvCxnSpPr>
          <p:spPr>
            <a:xfrm rot="5400000">
              <a:off x="4000500" y="3238501"/>
              <a:ext cx="6858000" cy="381000"/>
            </a:xfrm>
            <a:prstGeom prst="straightConnector1">
              <a:avLst/>
            </a:prstGeom>
            <a:noFill/>
            <a:ln w="12700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3" name="Shape 73"/>
            <p:cNvCxnSpPr/>
            <p:nvPr/>
          </p:nvCxnSpPr>
          <p:spPr>
            <a:xfrm rot="-5400000" flipH="1">
              <a:off x="4572000" y="3200401"/>
              <a:ext cx="6858000" cy="457199"/>
            </a:xfrm>
            <a:prstGeom prst="straightConnector1">
              <a:avLst/>
            </a:prstGeom>
            <a:noFill/>
            <a:ln w="38100" cap="flat">
              <a:solidFill>
                <a:schemeClr val="accent1">
                  <a:alpha val="46666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4" name="Shape 74"/>
            <p:cNvCxnSpPr/>
            <p:nvPr/>
          </p:nvCxnSpPr>
          <p:spPr>
            <a:xfrm rot="-5400000" flipH="1">
              <a:off x="3733799" y="3352800"/>
              <a:ext cx="6858000" cy="152399"/>
            </a:xfrm>
            <a:prstGeom prst="straightConnector1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5" name="Shape 75"/>
            <p:cNvCxnSpPr/>
            <p:nvPr/>
          </p:nvCxnSpPr>
          <p:spPr>
            <a:xfrm rot="5400000">
              <a:off x="3619499" y="3314700"/>
              <a:ext cx="6858000" cy="228600"/>
            </a:xfrm>
            <a:prstGeom prst="straightConnector1">
              <a:avLst/>
            </a:prstGeom>
            <a:noFill/>
            <a:ln w="15875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6" name="Shape 76"/>
            <p:cNvCxnSpPr/>
            <p:nvPr/>
          </p:nvCxnSpPr>
          <p:spPr>
            <a:xfrm rot="-5400000" flipH="1">
              <a:off x="4214813" y="3252788"/>
              <a:ext cx="6858000" cy="352425"/>
            </a:xfrm>
            <a:prstGeom prst="straightConnector1">
              <a:avLst/>
            </a:prstGeom>
            <a:noFill/>
            <a:ln w="15875" cap="flat">
              <a:solidFill>
                <a:schemeClr val="accent1">
                  <a:alpha val="71764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7" name="Shape 77"/>
            <p:cNvCxnSpPr/>
            <p:nvPr/>
          </p:nvCxnSpPr>
          <p:spPr>
            <a:xfrm rot="-5400000" flipH="1">
              <a:off x="4751069" y="3326131"/>
              <a:ext cx="6858000" cy="205740"/>
            </a:xfrm>
            <a:prstGeom prst="straightConnector1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8" name="Shape 78"/>
            <p:cNvCxnSpPr/>
            <p:nvPr/>
          </p:nvCxnSpPr>
          <p:spPr>
            <a:xfrm rot="-5400000" flipH="1">
              <a:off x="4343399" y="3352801"/>
              <a:ext cx="6858000" cy="152399"/>
            </a:xfrm>
            <a:prstGeom prst="straightConnector1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9" name="Shape 79"/>
            <p:cNvCxnSpPr/>
            <p:nvPr/>
          </p:nvCxnSpPr>
          <p:spPr>
            <a:xfrm rot="-5400000" flipH="1">
              <a:off x="4571999" y="3352801"/>
              <a:ext cx="6858000" cy="152399"/>
            </a:xfrm>
            <a:prstGeom prst="straightConnector1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0" name="Shape 80"/>
            <p:cNvCxnSpPr/>
            <p:nvPr/>
          </p:nvCxnSpPr>
          <p:spPr>
            <a:xfrm rot="-5400000" flipH="1">
              <a:off x="5257799" y="3352802"/>
              <a:ext cx="6858000" cy="152399"/>
            </a:xfrm>
            <a:prstGeom prst="straightConnector1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1" name="Shape 81"/>
            <p:cNvCxnSpPr/>
            <p:nvPr/>
          </p:nvCxnSpPr>
          <p:spPr>
            <a:xfrm rot="-5400000" flipH="1">
              <a:off x="5067299" y="3238502"/>
              <a:ext cx="6858000" cy="381000"/>
            </a:xfrm>
            <a:prstGeom prst="straightConnector1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2" name="Shape 82"/>
            <p:cNvCxnSpPr/>
            <p:nvPr/>
          </p:nvCxnSpPr>
          <p:spPr>
            <a:xfrm rot="5400000">
              <a:off x="5219699" y="3238502"/>
              <a:ext cx="6858000" cy="381000"/>
            </a:xfrm>
            <a:prstGeom prst="straightConnector1">
              <a:avLst/>
            </a:prstGeom>
            <a:noFill/>
            <a:ln w="50800" cap="flat">
              <a:solidFill>
                <a:schemeClr val="accent1">
                  <a:alpha val="29803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3" name="Shape 83"/>
            <p:cNvCxnSpPr/>
            <p:nvPr/>
          </p:nvCxnSpPr>
          <p:spPr>
            <a:xfrm rot="-5400000" flipH="1">
              <a:off x="4876801" y="3352801"/>
              <a:ext cx="6858000" cy="152401"/>
            </a:xfrm>
            <a:prstGeom prst="straightConnector1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4" name="Shape 84"/>
            <p:cNvCxnSpPr/>
            <p:nvPr/>
          </p:nvCxnSpPr>
          <p:spPr>
            <a:xfrm rot="5400000">
              <a:off x="5527993" y="3318196"/>
              <a:ext cx="6888479" cy="191133"/>
            </a:xfrm>
            <a:prstGeom prst="straightConnector1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5" name="Shape 85"/>
            <p:cNvCxnSpPr/>
            <p:nvPr/>
          </p:nvCxnSpPr>
          <p:spPr>
            <a:xfrm rot="5400000">
              <a:off x="4850130" y="3227072"/>
              <a:ext cx="6858000" cy="403859"/>
            </a:xfrm>
            <a:prstGeom prst="straightConnector1">
              <a:avLst/>
            </a:prstGeom>
            <a:noFill/>
            <a:ln w="47625" cap="flat">
              <a:solidFill>
                <a:schemeClr val="accent1">
                  <a:alpha val="62745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6" name="Shape 86"/>
            <p:cNvCxnSpPr/>
            <p:nvPr/>
          </p:nvCxnSpPr>
          <p:spPr>
            <a:xfrm rot="-5400000" flipH="1">
              <a:off x="4751069" y="3326132"/>
              <a:ext cx="6858000" cy="205740"/>
            </a:xfrm>
            <a:prstGeom prst="straightConnector1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7" name="Shape 87"/>
            <p:cNvCxnSpPr/>
            <p:nvPr/>
          </p:nvCxnSpPr>
          <p:spPr>
            <a:xfrm rot="5400000">
              <a:off x="5562598" y="3429001"/>
              <a:ext cx="6858002" cy="1587"/>
            </a:xfrm>
            <a:prstGeom prst="straightConnector1">
              <a:avLst/>
            </a:prstGeom>
            <a:noFill/>
            <a:ln w="15875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8" name="Shape 88"/>
            <p:cNvCxnSpPr/>
            <p:nvPr/>
          </p:nvCxnSpPr>
          <p:spPr>
            <a:xfrm rot="5400000">
              <a:off x="2552699" y="3390900"/>
              <a:ext cx="6858000" cy="76199"/>
            </a:xfrm>
            <a:prstGeom prst="straightConnector1">
              <a:avLst/>
            </a:prstGeom>
            <a:noFill/>
            <a:ln w="38100" cap="flat">
              <a:solidFill>
                <a:schemeClr val="accent1">
                  <a:alpha val="46666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9" name="Shape 89"/>
            <p:cNvCxnSpPr/>
            <p:nvPr/>
          </p:nvCxnSpPr>
          <p:spPr>
            <a:xfrm rot="-5400000" flipH="1">
              <a:off x="3047999" y="3352800"/>
              <a:ext cx="6858000" cy="152399"/>
            </a:xfrm>
            <a:prstGeom prst="straightConnector1">
              <a:avLst/>
            </a:prstGeom>
            <a:noFill/>
            <a:ln w="47625" cap="flat">
              <a:solidFill>
                <a:schemeClr val="accent1">
                  <a:alpha val="62745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0" name="Shape 90"/>
            <p:cNvCxnSpPr/>
            <p:nvPr/>
          </p:nvCxnSpPr>
          <p:spPr>
            <a:xfrm rot="-5400000" flipH="1">
              <a:off x="3238499" y="3238500"/>
              <a:ext cx="6858000" cy="381000"/>
            </a:xfrm>
            <a:prstGeom prst="straightConnector1">
              <a:avLst/>
            </a:prstGeom>
            <a:noFill/>
            <a:ln w="19050" cap="flat">
              <a:solidFill>
                <a:schemeClr val="accent1">
                  <a:alpha val="57647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1" name="Shape 91"/>
            <p:cNvCxnSpPr/>
            <p:nvPr/>
          </p:nvCxnSpPr>
          <p:spPr>
            <a:xfrm rot="5400000">
              <a:off x="2133599" y="3276600"/>
              <a:ext cx="6858000" cy="304799"/>
            </a:xfrm>
            <a:prstGeom prst="straightConnector1">
              <a:avLst/>
            </a:prstGeom>
            <a:noFill/>
            <a:ln w="47625" cap="flat">
              <a:solidFill>
                <a:schemeClr val="accent1">
                  <a:alpha val="62745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2" name="Shape 92"/>
            <p:cNvCxnSpPr/>
            <p:nvPr/>
          </p:nvCxnSpPr>
          <p:spPr>
            <a:xfrm rot="-5400000" flipH="1">
              <a:off x="3148012" y="3252789"/>
              <a:ext cx="6858000" cy="352425"/>
            </a:xfrm>
            <a:prstGeom prst="straightConnector1">
              <a:avLst/>
            </a:prstGeom>
            <a:noFill/>
            <a:ln w="15875" cap="flat">
              <a:solidFill>
                <a:schemeClr val="accent1">
                  <a:alpha val="71764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3" name="Shape 93"/>
            <p:cNvCxnSpPr/>
            <p:nvPr/>
          </p:nvCxnSpPr>
          <p:spPr>
            <a:xfrm rot="5400000">
              <a:off x="3771899" y="3238500"/>
              <a:ext cx="6858000" cy="381000"/>
            </a:xfrm>
            <a:prstGeom prst="straightConnector1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4" name="Shape 94"/>
            <p:cNvCxnSpPr/>
            <p:nvPr/>
          </p:nvCxnSpPr>
          <p:spPr>
            <a:xfrm rot="5400000">
              <a:off x="4229099" y="2933700"/>
              <a:ext cx="6858000" cy="990599"/>
            </a:xfrm>
            <a:prstGeom prst="straightConnector1">
              <a:avLst/>
            </a:prstGeom>
            <a:noFill/>
            <a:ln w="28575" cap="flat">
              <a:solidFill>
                <a:schemeClr val="accent1">
                  <a:alpha val="57647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5" name="Shape 95"/>
            <p:cNvCxnSpPr/>
            <p:nvPr/>
          </p:nvCxnSpPr>
          <p:spPr>
            <a:xfrm rot="-5400000" flipH="1">
              <a:off x="1371599" y="3200403"/>
              <a:ext cx="6858000" cy="457199"/>
            </a:xfrm>
            <a:prstGeom prst="straightConnector1">
              <a:avLst/>
            </a:prstGeom>
            <a:noFill/>
            <a:ln w="38100" cap="flat">
              <a:solidFill>
                <a:schemeClr val="accent1">
                  <a:alpha val="46666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96" name="Shape 96"/>
          <p:cNvSpPr txBox="1">
            <a:spLocks noGrp="1"/>
          </p:cNvSpPr>
          <p:nvPr>
            <p:ph type="dt" idx="10"/>
          </p:nvPr>
        </p:nvSpPr>
        <p:spPr>
          <a:xfrm>
            <a:off x="457200" y="6312407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7" name="Shape 97"/>
          <p:cNvSpPr txBox="1">
            <a:spLocks noGrp="1"/>
          </p:cNvSpPr>
          <p:nvPr>
            <p:ph type="ftr" idx="11"/>
          </p:nvPr>
        </p:nvSpPr>
        <p:spPr>
          <a:xfrm>
            <a:off x="2831123" y="6312407"/>
            <a:ext cx="3481754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8" name="Shape 98"/>
          <p:cNvSpPr txBox="1">
            <a:spLocks noGrp="1"/>
          </p:cNvSpPr>
          <p:nvPr>
            <p:ph type="sldNum" idx="12"/>
          </p:nvPr>
        </p:nvSpPr>
        <p:spPr>
          <a:xfrm>
            <a:off x="6553200" y="6312407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2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  <p:sp>
        <p:nvSpPr>
          <p:cNvPr id="99" name="Shape 99"/>
          <p:cNvSpPr/>
          <p:nvPr/>
        </p:nvSpPr>
        <p:spPr>
          <a:xfrm>
            <a:off x="0" y="1905000"/>
            <a:ext cx="4953000" cy="31241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0" name="Shape 100"/>
          <p:cNvGrpSpPr/>
          <p:nvPr/>
        </p:nvGrpSpPr>
        <p:grpSpPr>
          <a:xfrm>
            <a:off x="0" y="2057400"/>
            <a:ext cx="4801394" cy="2820987"/>
            <a:chOff x="0" y="2057400"/>
            <a:chExt cx="4801394" cy="2820987"/>
          </a:xfrm>
        </p:grpSpPr>
        <p:cxnSp>
          <p:nvCxnSpPr>
            <p:cNvPr id="101" name="Shape 101"/>
            <p:cNvCxnSpPr/>
            <p:nvPr/>
          </p:nvCxnSpPr>
          <p:spPr>
            <a:xfrm>
              <a:off x="0" y="2057400"/>
              <a:ext cx="4800600" cy="1587"/>
            </a:xfrm>
            <a:prstGeom prst="straightConnector1">
              <a:avLst/>
            </a:prstGeom>
            <a:noFill/>
            <a:ln w="19050" cap="flat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2" name="Shape 102"/>
            <p:cNvCxnSpPr/>
            <p:nvPr/>
          </p:nvCxnSpPr>
          <p:spPr>
            <a:xfrm>
              <a:off x="0" y="4876800"/>
              <a:ext cx="4800600" cy="1587"/>
            </a:xfrm>
            <a:prstGeom prst="straightConnector1">
              <a:avLst/>
            </a:prstGeom>
            <a:noFill/>
            <a:ln w="19050" cap="flat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3" name="Shape 103"/>
            <p:cNvCxnSpPr/>
            <p:nvPr/>
          </p:nvCxnSpPr>
          <p:spPr>
            <a:xfrm rot="5400000">
              <a:off x="3391694" y="3467099"/>
              <a:ext cx="2818605" cy="793"/>
            </a:xfrm>
            <a:prstGeom prst="straightConnector1">
              <a:avLst/>
            </a:prstGeom>
            <a:noFill/>
            <a:ln w="19050" cap="flat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04" name="Shape 104"/>
          <p:cNvSpPr txBox="1">
            <a:spLocks noGrp="1"/>
          </p:cNvSpPr>
          <p:nvPr>
            <p:ph type="ctrTitle"/>
          </p:nvPr>
        </p:nvSpPr>
        <p:spPr>
          <a:xfrm>
            <a:off x="228600" y="2130425"/>
            <a:ext cx="4419599" cy="16003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buClr>
                <a:srgbClr val="FFFFFF"/>
              </a:buClr>
              <a:buFont typeface="Arial"/>
              <a:buNone/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5" name="Shape 105"/>
          <p:cNvSpPr txBox="1">
            <a:spLocks noGrp="1"/>
          </p:cNvSpPr>
          <p:nvPr>
            <p:ph type="subTitle" idx="1"/>
          </p:nvPr>
        </p:nvSpPr>
        <p:spPr>
          <a:xfrm>
            <a:off x="228600" y="3733800"/>
            <a:ext cx="4419599" cy="1066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440"/>
              </a:spcBef>
              <a:buClr>
                <a:srgbClr val="ABC2C8"/>
              </a:buClr>
              <a:buFont typeface="Arial"/>
              <a:buNone/>
              <a:defRPr/>
            </a:lvl1pPr>
            <a:lvl2pPr marL="457200" marR="0" indent="0" algn="ctr" rtl="0">
              <a:spcBef>
                <a:spcPts val="400"/>
              </a:spcBef>
              <a:buClr>
                <a:srgbClr val="ABC2C8"/>
              </a:buClr>
              <a:buFont typeface="Arial"/>
              <a:buNone/>
              <a:defRPr/>
            </a:lvl2pPr>
            <a:lvl3pPr marL="914400" marR="0" indent="0" algn="ctr" rtl="0">
              <a:spcBef>
                <a:spcPts val="400"/>
              </a:spcBef>
              <a:buClr>
                <a:schemeClr val="accent2"/>
              </a:buClr>
              <a:buFont typeface="Arial"/>
              <a:buNone/>
              <a:defRPr/>
            </a:lvl3pPr>
            <a:lvl4pPr marL="1371600" marR="0" indent="0" algn="ctr" rtl="0">
              <a:spcBef>
                <a:spcPts val="360"/>
              </a:spcBef>
              <a:buClr>
                <a:schemeClr val="accent3"/>
              </a:buClr>
              <a:buFont typeface="Arial"/>
              <a:buNone/>
              <a:defRPr/>
            </a:lvl4pPr>
            <a:lvl5pPr marL="1828800" marR="0" indent="0" algn="ctr" rtl="0">
              <a:spcBef>
                <a:spcPts val="320"/>
              </a:spcBef>
              <a:buClr>
                <a:schemeClr val="accent4"/>
              </a:buClr>
              <a:buFont typeface="Arial"/>
              <a:buNone/>
              <a:defRPr/>
            </a:lvl5pPr>
            <a:lvl6pPr marL="2286000" marR="0" indent="0" algn="ctr" rtl="0">
              <a:spcBef>
                <a:spcPts val="320"/>
              </a:spcBef>
              <a:buClr>
                <a:schemeClr val="accent5"/>
              </a:buClr>
              <a:buFont typeface="Arial"/>
              <a:buNone/>
              <a:defRPr/>
            </a:lvl6pPr>
            <a:lvl7pPr marL="2743200" marR="0" indent="0" algn="ctr" rtl="0">
              <a:spcBef>
                <a:spcPts val="320"/>
              </a:spcBef>
              <a:buClr>
                <a:schemeClr val="accent6"/>
              </a:buClr>
              <a:buFont typeface="Arial"/>
              <a:buNone/>
              <a:defRPr/>
            </a:lvl7pPr>
            <a:lvl8pPr marL="3200400" marR="0" indent="0" algn="ctr" rtl="0">
              <a:spcBef>
                <a:spcPts val="320"/>
              </a:spcBef>
              <a:buClr>
                <a:schemeClr val="accent3"/>
              </a:buClr>
              <a:buFont typeface="Arial"/>
              <a:buNone/>
              <a:defRPr/>
            </a:lvl8pPr>
            <a:lvl9pPr marL="3657600" marR="0" indent="0" algn="ctr" rtl="0">
              <a:spcBef>
                <a:spcPts val="320"/>
              </a:spcBef>
              <a:buClr>
                <a:schemeClr val="accent6"/>
              </a:buClr>
              <a:buFont typeface="Arial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Shape 25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Clr>
                <a:srgbClr val="FFFFFF"/>
              </a:buClr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54" name="Shape 254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74320" indent="-121920" algn="l" rtl="0">
              <a:spcBef>
                <a:spcPts val="480"/>
              </a:spcBef>
              <a:buClr>
                <a:srgbClr val="ABC2C8"/>
              </a:buClr>
              <a:buFont typeface="Arial"/>
              <a:buChar char="•"/>
              <a:defRPr/>
            </a:lvl1pPr>
            <a:lvl2pPr marL="548640" indent="-66040" algn="l" rtl="0">
              <a:spcBef>
                <a:spcPts val="400"/>
              </a:spcBef>
              <a:buClr>
                <a:srgbClr val="ABC2C8"/>
              </a:buClr>
              <a:buFont typeface="Arial"/>
              <a:buChar char="•"/>
              <a:defRPr/>
            </a:lvl2pPr>
            <a:lvl3pPr marL="914400" indent="-101600" algn="l" rtl="0">
              <a:spcBef>
                <a:spcPts val="400"/>
              </a:spcBef>
              <a:buClr>
                <a:schemeClr val="accent2"/>
              </a:buClr>
              <a:buFont typeface="Arial"/>
              <a:buChar char="•"/>
              <a:defRPr/>
            </a:lvl3pPr>
            <a:lvl4pPr marL="1188720" indent="-121919" algn="l" rtl="0">
              <a:spcBef>
                <a:spcPts val="360"/>
              </a:spcBef>
              <a:buClr>
                <a:schemeClr val="accent3"/>
              </a:buClr>
              <a:buFont typeface="Arial"/>
              <a:buChar char="•"/>
              <a:defRPr/>
            </a:lvl4pPr>
            <a:lvl5pPr marL="1463040" indent="-129539" algn="l" rtl="0">
              <a:spcBef>
                <a:spcPts val="320"/>
              </a:spcBef>
              <a:buClr>
                <a:schemeClr val="accent4"/>
              </a:buClr>
              <a:buFont typeface="Arial"/>
              <a:buChar char="•"/>
              <a:defRPr/>
            </a:lvl5pPr>
            <a:lvl6pPr marL="1691640" indent="-91439" algn="l" rtl="0">
              <a:spcBef>
                <a:spcPts val="320"/>
              </a:spcBef>
              <a:buClr>
                <a:schemeClr val="accent5"/>
              </a:buClr>
              <a:buFont typeface="Arial"/>
              <a:buChar char="•"/>
              <a:defRPr/>
            </a:lvl6pPr>
            <a:lvl7pPr marL="1920240" indent="-91439" algn="l" rtl="0">
              <a:spcBef>
                <a:spcPts val="320"/>
              </a:spcBef>
              <a:buClr>
                <a:schemeClr val="accent6"/>
              </a:buClr>
              <a:buFont typeface="Arial"/>
              <a:buChar char="•"/>
              <a:defRPr/>
            </a:lvl7pPr>
            <a:lvl8pPr marL="2148840" indent="-91439" algn="l" rtl="0">
              <a:spcBef>
                <a:spcPts val="320"/>
              </a:spcBef>
              <a:buClr>
                <a:schemeClr val="accent3"/>
              </a:buClr>
              <a:buFont typeface="Arial"/>
              <a:buChar char="•"/>
              <a:defRPr/>
            </a:lvl8pPr>
            <a:lvl9pPr marL="2377440" indent="-91439" algn="l" rtl="0">
              <a:spcBef>
                <a:spcPts val="320"/>
              </a:spcBef>
              <a:buClr>
                <a:schemeClr val="accent6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255" name="Shape 255"/>
          <p:cNvSpPr txBox="1">
            <a:spLocks noGrp="1"/>
          </p:cNvSpPr>
          <p:nvPr>
            <p:ph type="dt" idx="10"/>
          </p:nvPr>
        </p:nvSpPr>
        <p:spPr>
          <a:xfrm>
            <a:off x="457200" y="6312407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56" name="Shape 256"/>
          <p:cNvSpPr txBox="1">
            <a:spLocks noGrp="1"/>
          </p:cNvSpPr>
          <p:nvPr>
            <p:ph type="ftr" idx="11"/>
          </p:nvPr>
        </p:nvSpPr>
        <p:spPr>
          <a:xfrm>
            <a:off x="2831123" y="6312407"/>
            <a:ext cx="3481754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57" name="Shape 257"/>
          <p:cNvSpPr txBox="1">
            <a:spLocks noGrp="1"/>
          </p:cNvSpPr>
          <p:nvPr>
            <p:ph type="sldNum" idx="12"/>
          </p:nvPr>
        </p:nvSpPr>
        <p:spPr>
          <a:xfrm>
            <a:off x="6553200" y="6312407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2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Shape 259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Clr>
                <a:srgbClr val="FFFFFF"/>
              </a:buClr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60" name="Shape 260"/>
          <p:cNvSpPr txBox="1">
            <a:spLocks noGrp="1"/>
          </p:cNvSpPr>
          <p:nvPr>
            <p:ph type="body" idx="1"/>
          </p:nvPr>
        </p:nvSpPr>
        <p:spPr>
          <a:xfrm rot="5400000">
            <a:off x="541337" y="190500"/>
            <a:ext cx="5851525" cy="601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74320" indent="-121920" algn="l" rtl="0">
              <a:spcBef>
                <a:spcPts val="480"/>
              </a:spcBef>
              <a:buClr>
                <a:srgbClr val="ABC2C8"/>
              </a:buClr>
              <a:buFont typeface="Arial"/>
              <a:buChar char="•"/>
              <a:defRPr/>
            </a:lvl1pPr>
            <a:lvl2pPr marL="548640" indent="-66040" algn="l" rtl="0">
              <a:spcBef>
                <a:spcPts val="400"/>
              </a:spcBef>
              <a:buClr>
                <a:srgbClr val="ABC2C8"/>
              </a:buClr>
              <a:buFont typeface="Arial"/>
              <a:buChar char="•"/>
              <a:defRPr/>
            </a:lvl2pPr>
            <a:lvl3pPr marL="914400" indent="-101600" algn="l" rtl="0">
              <a:spcBef>
                <a:spcPts val="400"/>
              </a:spcBef>
              <a:buClr>
                <a:schemeClr val="accent2"/>
              </a:buClr>
              <a:buFont typeface="Arial"/>
              <a:buChar char="•"/>
              <a:defRPr/>
            </a:lvl3pPr>
            <a:lvl4pPr marL="1188720" indent="-121919" algn="l" rtl="0">
              <a:spcBef>
                <a:spcPts val="360"/>
              </a:spcBef>
              <a:buClr>
                <a:schemeClr val="accent3"/>
              </a:buClr>
              <a:buFont typeface="Arial"/>
              <a:buChar char="•"/>
              <a:defRPr/>
            </a:lvl4pPr>
            <a:lvl5pPr marL="1463040" indent="-129539" algn="l" rtl="0">
              <a:spcBef>
                <a:spcPts val="320"/>
              </a:spcBef>
              <a:buClr>
                <a:schemeClr val="accent4"/>
              </a:buClr>
              <a:buFont typeface="Arial"/>
              <a:buChar char="•"/>
              <a:defRPr/>
            </a:lvl5pPr>
            <a:lvl6pPr marL="1691640" indent="-91439" algn="l" rtl="0">
              <a:spcBef>
                <a:spcPts val="320"/>
              </a:spcBef>
              <a:buClr>
                <a:schemeClr val="accent5"/>
              </a:buClr>
              <a:buFont typeface="Arial"/>
              <a:buChar char="•"/>
              <a:defRPr/>
            </a:lvl6pPr>
            <a:lvl7pPr marL="1920240" indent="-91439" algn="l" rtl="0">
              <a:spcBef>
                <a:spcPts val="320"/>
              </a:spcBef>
              <a:buClr>
                <a:schemeClr val="accent6"/>
              </a:buClr>
              <a:buFont typeface="Arial"/>
              <a:buChar char="•"/>
              <a:defRPr/>
            </a:lvl7pPr>
            <a:lvl8pPr marL="2148840" indent="-91439" algn="l" rtl="0">
              <a:spcBef>
                <a:spcPts val="320"/>
              </a:spcBef>
              <a:buClr>
                <a:schemeClr val="accent3"/>
              </a:buClr>
              <a:buFont typeface="Arial"/>
              <a:buChar char="•"/>
              <a:defRPr/>
            </a:lvl8pPr>
            <a:lvl9pPr marL="2377440" indent="-91439" algn="l" rtl="0">
              <a:spcBef>
                <a:spcPts val="320"/>
              </a:spcBef>
              <a:buClr>
                <a:schemeClr val="accent6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261" name="Shape 261"/>
          <p:cNvSpPr txBox="1">
            <a:spLocks noGrp="1"/>
          </p:cNvSpPr>
          <p:nvPr>
            <p:ph type="dt" idx="10"/>
          </p:nvPr>
        </p:nvSpPr>
        <p:spPr>
          <a:xfrm>
            <a:off x="457200" y="6312407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62" name="Shape 262"/>
          <p:cNvSpPr txBox="1">
            <a:spLocks noGrp="1"/>
          </p:cNvSpPr>
          <p:nvPr>
            <p:ph type="ftr" idx="11"/>
          </p:nvPr>
        </p:nvSpPr>
        <p:spPr>
          <a:xfrm>
            <a:off x="2831123" y="6312407"/>
            <a:ext cx="3481754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63" name="Shape 263"/>
          <p:cNvSpPr txBox="1">
            <a:spLocks noGrp="1"/>
          </p:cNvSpPr>
          <p:nvPr>
            <p:ph type="sldNum" idx="12"/>
          </p:nvPr>
        </p:nvSpPr>
        <p:spPr>
          <a:xfrm>
            <a:off x="6553200" y="6312407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2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Clr>
                <a:srgbClr val="FFFFFF"/>
              </a:buClr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74320" indent="-121920" algn="l" rtl="0">
              <a:spcBef>
                <a:spcPts val="480"/>
              </a:spcBef>
              <a:buClr>
                <a:srgbClr val="ABC2C8"/>
              </a:buClr>
              <a:buFont typeface="Arial"/>
              <a:buChar char="•"/>
              <a:defRPr/>
            </a:lvl1pPr>
            <a:lvl2pPr marL="548640" indent="-66040" algn="l" rtl="0">
              <a:spcBef>
                <a:spcPts val="400"/>
              </a:spcBef>
              <a:buClr>
                <a:srgbClr val="ABC2C8"/>
              </a:buClr>
              <a:buFont typeface="Arial"/>
              <a:buChar char="•"/>
              <a:defRPr/>
            </a:lvl2pPr>
            <a:lvl3pPr marL="914400" indent="-101600" algn="l" rtl="0">
              <a:spcBef>
                <a:spcPts val="400"/>
              </a:spcBef>
              <a:buClr>
                <a:schemeClr val="accent2"/>
              </a:buClr>
              <a:buFont typeface="Arial"/>
              <a:buChar char="•"/>
              <a:defRPr/>
            </a:lvl3pPr>
            <a:lvl4pPr marL="1188720" indent="-121919" algn="l" rtl="0">
              <a:spcBef>
                <a:spcPts val="360"/>
              </a:spcBef>
              <a:buClr>
                <a:schemeClr val="accent3"/>
              </a:buClr>
              <a:buFont typeface="Arial"/>
              <a:buChar char="•"/>
              <a:defRPr/>
            </a:lvl4pPr>
            <a:lvl5pPr marL="1463040" indent="-129539" algn="l" rtl="0">
              <a:spcBef>
                <a:spcPts val="320"/>
              </a:spcBef>
              <a:buClr>
                <a:schemeClr val="accent4"/>
              </a:buClr>
              <a:buFont typeface="Arial"/>
              <a:buChar char="•"/>
              <a:defRPr/>
            </a:lvl5pPr>
            <a:lvl6pPr marL="1691640" indent="-91439" algn="l" rtl="0">
              <a:spcBef>
                <a:spcPts val="320"/>
              </a:spcBef>
              <a:buClr>
                <a:schemeClr val="accent5"/>
              </a:buClr>
              <a:buFont typeface="Arial"/>
              <a:buChar char="•"/>
              <a:defRPr/>
            </a:lvl6pPr>
            <a:lvl7pPr marL="1920240" indent="-91439" algn="l" rtl="0">
              <a:spcBef>
                <a:spcPts val="320"/>
              </a:spcBef>
              <a:buClr>
                <a:schemeClr val="accent6"/>
              </a:buClr>
              <a:buFont typeface="Arial"/>
              <a:buChar char="•"/>
              <a:defRPr/>
            </a:lvl7pPr>
            <a:lvl8pPr marL="2148840" indent="-91439" algn="l" rtl="0">
              <a:spcBef>
                <a:spcPts val="320"/>
              </a:spcBef>
              <a:buClr>
                <a:schemeClr val="accent3"/>
              </a:buClr>
              <a:buFont typeface="Arial"/>
              <a:buChar char="•"/>
              <a:defRPr/>
            </a:lvl8pPr>
            <a:lvl9pPr marL="2377440" indent="-91439" algn="l" rtl="0">
              <a:spcBef>
                <a:spcPts val="320"/>
              </a:spcBef>
              <a:buClr>
                <a:schemeClr val="accent6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109" name="Shape 109"/>
          <p:cNvSpPr txBox="1">
            <a:spLocks noGrp="1"/>
          </p:cNvSpPr>
          <p:nvPr>
            <p:ph type="dt" idx="10"/>
          </p:nvPr>
        </p:nvSpPr>
        <p:spPr>
          <a:xfrm>
            <a:off x="457200" y="6312407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10" name="Shape 110"/>
          <p:cNvSpPr txBox="1">
            <a:spLocks noGrp="1"/>
          </p:cNvSpPr>
          <p:nvPr>
            <p:ph type="ftr" idx="11"/>
          </p:nvPr>
        </p:nvSpPr>
        <p:spPr>
          <a:xfrm>
            <a:off x="2831123" y="6312407"/>
            <a:ext cx="3481754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11" name="Shape 111"/>
          <p:cNvSpPr txBox="1">
            <a:spLocks noGrp="1"/>
          </p:cNvSpPr>
          <p:nvPr>
            <p:ph type="sldNum" idx="12"/>
          </p:nvPr>
        </p:nvSpPr>
        <p:spPr>
          <a:xfrm>
            <a:off x="6553200" y="6312407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2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Clr>
                <a:srgbClr val="FFFFFF"/>
              </a:buClr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14" name="Shape 114"/>
          <p:cNvSpPr txBox="1">
            <a:spLocks noGrp="1"/>
          </p:cNvSpPr>
          <p:nvPr>
            <p:ph type="dt" idx="10"/>
          </p:nvPr>
        </p:nvSpPr>
        <p:spPr>
          <a:xfrm>
            <a:off x="457200" y="6312407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15" name="Shape 115"/>
          <p:cNvSpPr txBox="1">
            <a:spLocks noGrp="1"/>
          </p:cNvSpPr>
          <p:nvPr>
            <p:ph type="ftr" idx="11"/>
          </p:nvPr>
        </p:nvSpPr>
        <p:spPr>
          <a:xfrm>
            <a:off x="2831123" y="6312407"/>
            <a:ext cx="3481754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16" name="Shape 116"/>
          <p:cNvSpPr txBox="1">
            <a:spLocks noGrp="1"/>
          </p:cNvSpPr>
          <p:nvPr>
            <p:ph type="sldNum" idx="12"/>
          </p:nvPr>
        </p:nvSpPr>
        <p:spPr>
          <a:xfrm>
            <a:off x="6553200" y="6312407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2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bg>
      <p:bgPr>
        <a:gradFill>
          <a:gsLst>
            <a:gs pos="0">
              <a:srgbClr val="FDFDFD"/>
            </a:gs>
            <a:gs pos="100000">
              <a:srgbClr val="9F9F9F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8" name="Shape 118"/>
          <p:cNvGrpSpPr/>
          <p:nvPr/>
        </p:nvGrpSpPr>
        <p:grpSpPr>
          <a:xfrm>
            <a:off x="0" y="-30477"/>
            <a:ext cx="9067799" cy="4846320"/>
            <a:chOff x="0" y="-30476"/>
            <a:chExt cx="9067799" cy="4526277"/>
          </a:xfrm>
        </p:grpSpPr>
        <p:cxnSp>
          <p:nvCxnSpPr>
            <p:cNvPr id="119" name="Shape 119"/>
            <p:cNvCxnSpPr/>
            <p:nvPr/>
          </p:nvCxnSpPr>
          <p:spPr>
            <a:xfrm rot="-5400000" flipH="1">
              <a:off x="-271664" y="2166211"/>
              <a:ext cx="4505730" cy="152399"/>
            </a:xfrm>
            <a:prstGeom prst="straightConnector1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0" name="Shape 120"/>
            <p:cNvCxnSpPr/>
            <p:nvPr/>
          </p:nvCxnSpPr>
          <p:spPr>
            <a:xfrm rot="-5400000" flipH="1">
              <a:off x="-462164" y="2051911"/>
              <a:ext cx="4505730" cy="381000"/>
            </a:xfrm>
            <a:prstGeom prst="straightConnector1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1" name="Shape 121"/>
            <p:cNvCxnSpPr/>
            <p:nvPr/>
          </p:nvCxnSpPr>
          <p:spPr>
            <a:xfrm rot="5400000">
              <a:off x="-309764" y="2051911"/>
              <a:ext cx="4505730" cy="381000"/>
            </a:xfrm>
            <a:prstGeom prst="straightConnector1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2" name="Shape 122"/>
            <p:cNvCxnSpPr/>
            <p:nvPr/>
          </p:nvCxnSpPr>
          <p:spPr>
            <a:xfrm rot="5400000">
              <a:off x="-2062365" y="2128111"/>
              <a:ext cx="4505730" cy="228600"/>
            </a:xfrm>
            <a:prstGeom prst="straightConnector1">
              <a:avLst/>
            </a:prstGeom>
            <a:noFill/>
            <a:ln w="28575" cap="flat">
              <a:solidFill>
                <a:schemeClr val="accent1">
                  <a:alpha val="57647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3" name="Shape 123"/>
            <p:cNvCxnSpPr/>
            <p:nvPr/>
          </p:nvCxnSpPr>
          <p:spPr>
            <a:xfrm rot="-5400000" flipH="1">
              <a:off x="-2138564" y="2128111"/>
              <a:ext cx="4505730" cy="228600"/>
            </a:xfrm>
            <a:prstGeom prst="straightConnector1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4" name="Shape 124"/>
            <p:cNvCxnSpPr/>
            <p:nvPr/>
          </p:nvCxnSpPr>
          <p:spPr>
            <a:xfrm rot="-5400000" flipH="1">
              <a:off x="-195464" y="1785211"/>
              <a:ext cx="4505730" cy="914400"/>
            </a:xfrm>
            <a:prstGeom prst="straightConnector1">
              <a:avLst/>
            </a:prstGeom>
            <a:noFill/>
            <a:ln w="28575" cap="flat">
              <a:solidFill>
                <a:schemeClr val="accent1">
                  <a:alpha val="57647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5" name="Shape 125"/>
            <p:cNvCxnSpPr/>
            <p:nvPr/>
          </p:nvCxnSpPr>
          <p:spPr>
            <a:xfrm rot="-5400000" flipH="1">
              <a:off x="-1643265" y="2013811"/>
              <a:ext cx="4505730" cy="457200"/>
            </a:xfrm>
            <a:prstGeom prst="straightConnector1">
              <a:avLst/>
            </a:prstGeom>
            <a:noFill/>
            <a:ln w="9525" cap="flat">
              <a:solidFill>
                <a:schemeClr val="accent1">
                  <a:alpha val="89803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6" name="Shape 126"/>
            <p:cNvCxnSpPr/>
            <p:nvPr/>
          </p:nvCxnSpPr>
          <p:spPr>
            <a:xfrm rot="5400000">
              <a:off x="-1528964" y="2051911"/>
              <a:ext cx="4505730" cy="381000"/>
            </a:xfrm>
            <a:prstGeom prst="straightConnector1">
              <a:avLst/>
            </a:prstGeom>
            <a:noFill/>
            <a:ln w="12700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7" name="Shape 127"/>
            <p:cNvCxnSpPr/>
            <p:nvPr/>
          </p:nvCxnSpPr>
          <p:spPr>
            <a:xfrm rot="-5400000" flipH="1">
              <a:off x="-957465" y="2013811"/>
              <a:ext cx="4505730" cy="457199"/>
            </a:xfrm>
            <a:prstGeom prst="straightConnector1">
              <a:avLst/>
            </a:prstGeom>
            <a:noFill/>
            <a:ln w="38100" cap="flat">
              <a:solidFill>
                <a:schemeClr val="accent1">
                  <a:alpha val="46666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8" name="Shape 128"/>
            <p:cNvCxnSpPr/>
            <p:nvPr/>
          </p:nvCxnSpPr>
          <p:spPr>
            <a:xfrm rot="-5400000" flipH="1">
              <a:off x="-1948064" y="2090011"/>
              <a:ext cx="4505730" cy="304799"/>
            </a:xfrm>
            <a:prstGeom prst="straightConnector1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9" name="Shape 129"/>
            <p:cNvCxnSpPr/>
            <p:nvPr/>
          </p:nvCxnSpPr>
          <p:spPr>
            <a:xfrm rot="-5400000" flipH="1">
              <a:off x="-652664" y="2166210"/>
              <a:ext cx="4505730" cy="152401"/>
            </a:xfrm>
            <a:prstGeom prst="straightConnector1">
              <a:avLst/>
            </a:prstGeom>
            <a:noFill/>
            <a:ln w="57150" cap="flat">
              <a:solidFill>
                <a:schemeClr val="accent1">
                  <a:alpha val="29803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0" name="Shape 130"/>
            <p:cNvCxnSpPr/>
            <p:nvPr/>
          </p:nvCxnSpPr>
          <p:spPr>
            <a:xfrm rot="-5400000" flipH="1">
              <a:off x="-1643265" y="2166211"/>
              <a:ext cx="4505730" cy="152399"/>
            </a:xfrm>
            <a:prstGeom prst="straightConnector1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1" name="Shape 131"/>
            <p:cNvCxnSpPr/>
            <p:nvPr/>
          </p:nvCxnSpPr>
          <p:spPr>
            <a:xfrm rot="-5400000" flipH="1">
              <a:off x="-1790700" y="2019300"/>
              <a:ext cx="4495800" cy="457200"/>
            </a:xfrm>
            <a:prstGeom prst="straightConnector1">
              <a:avLst/>
            </a:prstGeom>
            <a:noFill/>
            <a:ln w="15875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2" name="Shape 132"/>
            <p:cNvCxnSpPr/>
            <p:nvPr/>
          </p:nvCxnSpPr>
          <p:spPr>
            <a:xfrm rot="5400000">
              <a:off x="-555509" y="1535656"/>
              <a:ext cx="4505730" cy="1413510"/>
            </a:xfrm>
            <a:prstGeom prst="straightConnector1">
              <a:avLst/>
            </a:prstGeom>
            <a:noFill/>
            <a:ln w="9525" cap="flat">
              <a:solidFill>
                <a:schemeClr val="accent1">
                  <a:alpha val="38823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3" name="Shape 133"/>
            <p:cNvCxnSpPr/>
            <p:nvPr/>
          </p:nvCxnSpPr>
          <p:spPr>
            <a:xfrm rot="5400000">
              <a:off x="34087" y="2090963"/>
              <a:ext cx="4505730" cy="302895"/>
            </a:xfrm>
            <a:prstGeom prst="straightConnector1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4" name="Shape 134"/>
            <p:cNvCxnSpPr/>
            <p:nvPr/>
          </p:nvCxnSpPr>
          <p:spPr>
            <a:xfrm rot="5400000">
              <a:off x="261735" y="2090011"/>
              <a:ext cx="4505730" cy="304799"/>
            </a:xfrm>
            <a:prstGeom prst="straightConnector1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5" name="Shape 135"/>
            <p:cNvCxnSpPr/>
            <p:nvPr/>
          </p:nvCxnSpPr>
          <p:spPr>
            <a:xfrm rot="5400000">
              <a:off x="-679334" y="2040481"/>
              <a:ext cx="4505730" cy="403859"/>
            </a:xfrm>
            <a:prstGeom prst="straightConnector1">
              <a:avLst/>
            </a:prstGeom>
            <a:noFill/>
            <a:ln w="12700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6" name="Shape 136"/>
            <p:cNvCxnSpPr/>
            <p:nvPr/>
          </p:nvCxnSpPr>
          <p:spPr>
            <a:xfrm rot="-5400000" flipH="1">
              <a:off x="-1467052" y="2066199"/>
              <a:ext cx="4505730" cy="352425"/>
            </a:xfrm>
            <a:prstGeom prst="straightConnector1">
              <a:avLst/>
            </a:prstGeom>
            <a:noFill/>
            <a:ln w="15875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7" name="Shape 137"/>
            <p:cNvCxnSpPr/>
            <p:nvPr/>
          </p:nvCxnSpPr>
          <p:spPr>
            <a:xfrm rot="-5400000" flipH="1">
              <a:off x="-778395" y="2139541"/>
              <a:ext cx="4505730" cy="205740"/>
            </a:xfrm>
            <a:prstGeom prst="straightConnector1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8" name="Shape 138"/>
            <p:cNvCxnSpPr/>
            <p:nvPr/>
          </p:nvCxnSpPr>
          <p:spPr>
            <a:xfrm rot="-5400000" flipH="1">
              <a:off x="-1186065" y="2166211"/>
              <a:ext cx="4505730" cy="152399"/>
            </a:xfrm>
            <a:prstGeom prst="straightConnector1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9" name="Shape 139"/>
            <p:cNvCxnSpPr/>
            <p:nvPr/>
          </p:nvCxnSpPr>
          <p:spPr>
            <a:xfrm rot="-5400000" flipH="1">
              <a:off x="-957465" y="2166211"/>
              <a:ext cx="4505730" cy="152399"/>
            </a:xfrm>
            <a:prstGeom prst="straightConnector1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0" name="Shape 140"/>
            <p:cNvCxnSpPr/>
            <p:nvPr/>
          </p:nvCxnSpPr>
          <p:spPr>
            <a:xfrm rot="-5400000" flipH="1">
              <a:off x="2242934" y="2166211"/>
              <a:ext cx="4505730" cy="152399"/>
            </a:xfrm>
            <a:prstGeom prst="straightConnector1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1" name="Shape 141"/>
            <p:cNvCxnSpPr/>
            <p:nvPr/>
          </p:nvCxnSpPr>
          <p:spPr>
            <a:xfrm rot="-5400000" flipH="1">
              <a:off x="2052434" y="2051911"/>
              <a:ext cx="4505730" cy="381000"/>
            </a:xfrm>
            <a:prstGeom prst="straightConnector1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2" name="Shape 142"/>
            <p:cNvCxnSpPr/>
            <p:nvPr/>
          </p:nvCxnSpPr>
          <p:spPr>
            <a:xfrm rot="5400000">
              <a:off x="2204834" y="2051911"/>
              <a:ext cx="4505730" cy="381000"/>
            </a:xfrm>
            <a:prstGeom prst="straightConnector1">
              <a:avLst/>
            </a:prstGeom>
            <a:noFill/>
            <a:ln w="47625" cap="flat">
              <a:solidFill>
                <a:schemeClr val="accent1">
                  <a:alpha val="62745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3" name="Shape 143"/>
            <p:cNvCxnSpPr/>
            <p:nvPr/>
          </p:nvCxnSpPr>
          <p:spPr>
            <a:xfrm rot="5400000">
              <a:off x="452235" y="2128111"/>
              <a:ext cx="4505730" cy="228600"/>
            </a:xfrm>
            <a:prstGeom prst="straightConnector1">
              <a:avLst/>
            </a:prstGeom>
            <a:noFill/>
            <a:ln w="28575" cap="flat">
              <a:solidFill>
                <a:schemeClr val="accent1">
                  <a:alpha val="57647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4" name="Shape 144"/>
            <p:cNvCxnSpPr/>
            <p:nvPr/>
          </p:nvCxnSpPr>
          <p:spPr>
            <a:xfrm rot="-5400000" flipH="1">
              <a:off x="376035" y="2128111"/>
              <a:ext cx="4505730" cy="228600"/>
            </a:xfrm>
            <a:prstGeom prst="straightConnector1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5" name="Shape 145"/>
            <p:cNvCxnSpPr/>
            <p:nvPr/>
          </p:nvCxnSpPr>
          <p:spPr>
            <a:xfrm rot="5400000">
              <a:off x="1023735" y="2242138"/>
              <a:ext cx="4505730" cy="1587"/>
            </a:xfrm>
            <a:prstGeom prst="straightConnector1">
              <a:avLst/>
            </a:prstGeom>
            <a:noFill/>
            <a:ln w="28575" cap="flat">
              <a:solidFill>
                <a:schemeClr val="accent1">
                  <a:alpha val="57647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6" name="Shape 146"/>
            <p:cNvCxnSpPr/>
            <p:nvPr/>
          </p:nvCxnSpPr>
          <p:spPr>
            <a:xfrm rot="-5400000" flipH="1">
              <a:off x="871335" y="2013811"/>
              <a:ext cx="4505730" cy="457200"/>
            </a:xfrm>
            <a:prstGeom prst="straightConnector1">
              <a:avLst/>
            </a:prstGeom>
            <a:noFill/>
            <a:ln w="47625" cap="flat">
              <a:solidFill>
                <a:schemeClr val="accent1">
                  <a:alpha val="62745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7" name="Shape 147"/>
            <p:cNvCxnSpPr/>
            <p:nvPr/>
          </p:nvCxnSpPr>
          <p:spPr>
            <a:xfrm rot="5400000">
              <a:off x="985636" y="2051911"/>
              <a:ext cx="4505730" cy="381000"/>
            </a:xfrm>
            <a:prstGeom prst="straightConnector1">
              <a:avLst/>
            </a:prstGeom>
            <a:noFill/>
            <a:ln w="12700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8" name="Shape 148"/>
            <p:cNvCxnSpPr/>
            <p:nvPr/>
          </p:nvCxnSpPr>
          <p:spPr>
            <a:xfrm rot="-5400000" flipH="1">
              <a:off x="1557135" y="2013811"/>
              <a:ext cx="4505730" cy="457199"/>
            </a:xfrm>
            <a:prstGeom prst="straightConnector1">
              <a:avLst/>
            </a:prstGeom>
            <a:noFill/>
            <a:ln w="38100" cap="flat">
              <a:solidFill>
                <a:schemeClr val="accent1">
                  <a:alpha val="46666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9" name="Shape 149"/>
            <p:cNvCxnSpPr/>
            <p:nvPr/>
          </p:nvCxnSpPr>
          <p:spPr>
            <a:xfrm rot="-5400000" flipH="1">
              <a:off x="566535" y="2090011"/>
              <a:ext cx="4505730" cy="304799"/>
            </a:xfrm>
            <a:prstGeom prst="straightConnector1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0" name="Shape 150"/>
            <p:cNvCxnSpPr/>
            <p:nvPr/>
          </p:nvCxnSpPr>
          <p:spPr>
            <a:xfrm rot="-5400000" flipH="1">
              <a:off x="1861936" y="2166210"/>
              <a:ext cx="4505730" cy="152401"/>
            </a:xfrm>
            <a:prstGeom prst="straightConnector1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1" name="Shape 151"/>
            <p:cNvCxnSpPr/>
            <p:nvPr/>
          </p:nvCxnSpPr>
          <p:spPr>
            <a:xfrm rot="-5400000" flipH="1">
              <a:off x="871335" y="2166211"/>
              <a:ext cx="4505730" cy="152399"/>
            </a:xfrm>
            <a:prstGeom prst="straightConnector1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2" name="Shape 152"/>
            <p:cNvCxnSpPr/>
            <p:nvPr/>
          </p:nvCxnSpPr>
          <p:spPr>
            <a:xfrm rot="5400000">
              <a:off x="147435" y="2128111"/>
              <a:ext cx="4505730" cy="228600"/>
            </a:xfrm>
            <a:prstGeom prst="straightConnector1">
              <a:avLst/>
            </a:prstGeom>
            <a:noFill/>
            <a:ln w="15875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3" name="Shape 153"/>
            <p:cNvCxnSpPr/>
            <p:nvPr/>
          </p:nvCxnSpPr>
          <p:spPr>
            <a:xfrm rot="5400000">
              <a:off x="1959090" y="1535656"/>
              <a:ext cx="4505730" cy="1413510"/>
            </a:xfrm>
            <a:prstGeom prst="straightConnector1">
              <a:avLst/>
            </a:prstGeom>
            <a:noFill/>
            <a:ln w="9525" cap="flat">
              <a:solidFill>
                <a:schemeClr val="accent1">
                  <a:alpha val="38823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4" name="Shape 154"/>
            <p:cNvCxnSpPr/>
            <p:nvPr/>
          </p:nvCxnSpPr>
          <p:spPr>
            <a:xfrm rot="5400000">
              <a:off x="2548687" y="2090963"/>
              <a:ext cx="4505730" cy="302895"/>
            </a:xfrm>
            <a:prstGeom prst="straightConnector1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5" name="Shape 155"/>
            <p:cNvCxnSpPr/>
            <p:nvPr/>
          </p:nvCxnSpPr>
          <p:spPr>
            <a:xfrm rot="5400000">
              <a:off x="2776334" y="2166211"/>
              <a:ext cx="4505730" cy="152399"/>
            </a:xfrm>
            <a:prstGeom prst="straightConnector1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6" name="Shape 156"/>
            <p:cNvCxnSpPr/>
            <p:nvPr/>
          </p:nvCxnSpPr>
          <p:spPr>
            <a:xfrm rot="5400000">
              <a:off x="1835265" y="2040481"/>
              <a:ext cx="4505730" cy="403859"/>
            </a:xfrm>
            <a:prstGeom prst="straightConnector1">
              <a:avLst/>
            </a:prstGeom>
            <a:noFill/>
            <a:ln w="12700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7" name="Shape 157"/>
            <p:cNvCxnSpPr/>
            <p:nvPr/>
          </p:nvCxnSpPr>
          <p:spPr>
            <a:xfrm rot="-5400000" flipH="1">
              <a:off x="1047547" y="2066199"/>
              <a:ext cx="4505730" cy="352425"/>
            </a:xfrm>
            <a:prstGeom prst="straightConnector1">
              <a:avLst/>
            </a:prstGeom>
            <a:noFill/>
            <a:ln w="15875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8" name="Shape 158"/>
            <p:cNvCxnSpPr/>
            <p:nvPr/>
          </p:nvCxnSpPr>
          <p:spPr>
            <a:xfrm rot="-5400000" flipH="1">
              <a:off x="1736204" y="2139541"/>
              <a:ext cx="4505730" cy="205740"/>
            </a:xfrm>
            <a:prstGeom prst="straightConnector1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9" name="Shape 159"/>
            <p:cNvCxnSpPr/>
            <p:nvPr/>
          </p:nvCxnSpPr>
          <p:spPr>
            <a:xfrm rot="-5400000" flipH="1">
              <a:off x="1328534" y="2166211"/>
              <a:ext cx="4505730" cy="152399"/>
            </a:xfrm>
            <a:prstGeom prst="straightConnector1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0" name="Shape 160"/>
            <p:cNvCxnSpPr/>
            <p:nvPr/>
          </p:nvCxnSpPr>
          <p:spPr>
            <a:xfrm rot="-5400000" flipH="1">
              <a:off x="1557134" y="2166211"/>
              <a:ext cx="4505730" cy="152399"/>
            </a:xfrm>
            <a:prstGeom prst="straightConnector1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1" name="Shape 161"/>
            <p:cNvCxnSpPr/>
            <p:nvPr/>
          </p:nvCxnSpPr>
          <p:spPr>
            <a:xfrm rot="-5400000" flipH="1">
              <a:off x="3919334" y="2166211"/>
              <a:ext cx="4505730" cy="152399"/>
            </a:xfrm>
            <a:prstGeom prst="straightConnector1">
              <a:avLst/>
            </a:prstGeom>
            <a:noFill/>
            <a:ln w="57150" cap="flat">
              <a:solidFill>
                <a:schemeClr val="accent1">
                  <a:alpha val="29803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2" name="Shape 162"/>
            <p:cNvCxnSpPr/>
            <p:nvPr/>
          </p:nvCxnSpPr>
          <p:spPr>
            <a:xfrm rot="-5400000" flipH="1">
              <a:off x="3271636" y="2051911"/>
              <a:ext cx="4505730" cy="381000"/>
            </a:xfrm>
            <a:prstGeom prst="straightConnector1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3" name="Shape 163"/>
            <p:cNvCxnSpPr/>
            <p:nvPr/>
          </p:nvCxnSpPr>
          <p:spPr>
            <a:xfrm rot="5400000">
              <a:off x="3881234" y="2051911"/>
              <a:ext cx="4505730" cy="381000"/>
            </a:xfrm>
            <a:prstGeom prst="straightConnector1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4" name="Shape 164"/>
            <p:cNvCxnSpPr/>
            <p:nvPr/>
          </p:nvCxnSpPr>
          <p:spPr>
            <a:xfrm rot="5400000">
              <a:off x="3004936" y="2090011"/>
              <a:ext cx="4505729" cy="304799"/>
            </a:xfrm>
            <a:prstGeom prst="straightConnector1">
              <a:avLst/>
            </a:prstGeom>
            <a:noFill/>
            <a:ln w="28575" cap="flat">
              <a:solidFill>
                <a:schemeClr val="accent1">
                  <a:alpha val="57647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5" name="Shape 165"/>
            <p:cNvCxnSpPr/>
            <p:nvPr/>
          </p:nvCxnSpPr>
          <p:spPr>
            <a:xfrm rot="-5400000" flipH="1">
              <a:off x="2242935" y="2013812"/>
              <a:ext cx="4505730" cy="457199"/>
            </a:xfrm>
            <a:prstGeom prst="straightConnector1">
              <a:avLst/>
            </a:prstGeom>
            <a:noFill/>
            <a:ln w="38100" cap="flat">
              <a:solidFill>
                <a:schemeClr val="accent1">
                  <a:alpha val="46666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6" name="Shape 166"/>
            <p:cNvCxnSpPr/>
            <p:nvPr/>
          </p:nvCxnSpPr>
          <p:spPr>
            <a:xfrm rot="-5400000" flipH="1">
              <a:off x="3538336" y="2166211"/>
              <a:ext cx="4505730" cy="152401"/>
            </a:xfrm>
            <a:prstGeom prst="straightConnector1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7" name="Shape 167"/>
            <p:cNvCxnSpPr/>
            <p:nvPr/>
          </p:nvCxnSpPr>
          <p:spPr>
            <a:xfrm rot="5400000">
              <a:off x="3822180" y="1535656"/>
              <a:ext cx="4505730" cy="1413510"/>
            </a:xfrm>
            <a:prstGeom prst="straightConnector1">
              <a:avLst/>
            </a:prstGeom>
            <a:noFill/>
            <a:ln w="9525" cap="flat">
              <a:solidFill>
                <a:schemeClr val="accent1">
                  <a:alpha val="55686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8" name="Shape 168"/>
            <p:cNvCxnSpPr/>
            <p:nvPr/>
          </p:nvCxnSpPr>
          <p:spPr>
            <a:xfrm rot="5400000">
              <a:off x="4225087" y="2090964"/>
              <a:ext cx="4505730" cy="302895"/>
            </a:xfrm>
            <a:prstGeom prst="straightConnector1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9" name="Shape 169"/>
            <p:cNvCxnSpPr/>
            <p:nvPr/>
          </p:nvCxnSpPr>
          <p:spPr>
            <a:xfrm rot="5400000">
              <a:off x="4071734" y="2090011"/>
              <a:ext cx="4505730" cy="304799"/>
            </a:xfrm>
            <a:prstGeom prst="straightConnector1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0" name="Shape 170"/>
            <p:cNvCxnSpPr/>
            <p:nvPr/>
          </p:nvCxnSpPr>
          <p:spPr>
            <a:xfrm rot="5400000">
              <a:off x="3565004" y="2040481"/>
              <a:ext cx="4505730" cy="403859"/>
            </a:xfrm>
            <a:prstGeom prst="straightConnector1">
              <a:avLst/>
            </a:prstGeom>
            <a:noFill/>
            <a:ln w="12700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1" name="Shape 171"/>
            <p:cNvCxnSpPr/>
            <p:nvPr/>
          </p:nvCxnSpPr>
          <p:spPr>
            <a:xfrm rot="-5400000" flipH="1">
              <a:off x="3412604" y="2139541"/>
              <a:ext cx="4505730" cy="205740"/>
            </a:xfrm>
            <a:prstGeom prst="straightConnector1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2" name="Shape 172"/>
            <p:cNvCxnSpPr/>
            <p:nvPr/>
          </p:nvCxnSpPr>
          <p:spPr>
            <a:xfrm rot="-5400000" flipH="1">
              <a:off x="2928734" y="2166211"/>
              <a:ext cx="4505730" cy="152399"/>
            </a:xfrm>
            <a:prstGeom prst="straightConnector1">
              <a:avLst/>
            </a:prstGeom>
            <a:noFill/>
            <a:ln w="57150" cap="flat">
              <a:solidFill>
                <a:schemeClr val="accent1">
                  <a:alpha val="29803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3" name="Shape 173"/>
            <p:cNvCxnSpPr/>
            <p:nvPr/>
          </p:nvCxnSpPr>
          <p:spPr>
            <a:xfrm rot="-5400000" flipH="1">
              <a:off x="3081134" y="2166211"/>
              <a:ext cx="4505730" cy="152399"/>
            </a:xfrm>
            <a:prstGeom prst="straightConnector1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4" name="Shape 174"/>
            <p:cNvCxnSpPr/>
            <p:nvPr/>
          </p:nvCxnSpPr>
          <p:spPr>
            <a:xfrm rot="5400000">
              <a:off x="4643235" y="2128111"/>
              <a:ext cx="4505730" cy="228600"/>
            </a:xfrm>
            <a:prstGeom prst="straightConnector1">
              <a:avLst/>
            </a:prstGeom>
            <a:noFill/>
            <a:ln w="28575" cap="flat">
              <a:solidFill>
                <a:schemeClr val="accent1">
                  <a:alpha val="57647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5" name="Shape 175"/>
            <p:cNvCxnSpPr/>
            <p:nvPr/>
          </p:nvCxnSpPr>
          <p:spPr>
            <a:xfrm rot="-5400000" flipH="1">
              <a:off x="4643233" y="2128111"/>
              <a:ext cx="4505730" cy="228600"/>
            </a:xfrm>
            <a:prstGeom prst="straightConnector1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6" name="Shape 176"/>
            <p:cNvCxnSpPr/>
            <p:nvPr/>
          </p:nvCxnSpPr>
          <p:spPr>
            <a:xfrm rot="5400000">
              <a:off x="5214735" y="2242139"/>
              <a:ext cx="4505730" cy="1587"/>
            </a:xfrm>
            <a:prstGeom prst="straightConnector1">
              <a:avLst/>
            </a:prstGeom>
            <a:noFill/>
            <a:ln w="28575" cap="flat">
              <a:solidFill>
                <a:schemeClr val="accent1">
                  <a:alpha val="57647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7" name="Shape 177"/>
            <p:cNvCxnSpPr/>
            <p:nvPr/>
          </p:nvCxnSpPr>
          <p:spPr>
            <a:xfrm rot="-5400000" flipH="1">
              <a:off x="5062335" y="2013811"/>
              <a:ext cx="4505730" cy="457200"/>
            </a:xfrm>
            <a:prstGeom prst="straightConnector1">
              <a:avLst/>
            </a:prstGeom>
            <a:noFill/>
            <a:ln w="9525" cap="flat">
              <a:solidFill>
                <a:schemeClr val="accent1">
                  <a:alpha val="89803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8" name="Shape 178"/>
            <p:cNvCxnSpPr/>
            <p:nvPr/>
          </p:nvCxnSpPr>
          <p:spPr>
            <a:xfrm rot="5400000">
              <a:off x="5176636" y="2051911"/>
              <a:ext cx="4505730" cy="381000"/>
            </a:xfrm>
            <a:prstGeom prst="straightConnector1">
              <a:avLst/>
            </a:prstGeom>
            <a:noFill/>
            <a:ln w="12700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9" name="Shape 179"/>
            <p:cNvCxnSpPr/>
            <p:nvPr/>
          </p:nvCxnSpPr>
          <p:spPr>
            <a:xfrm rot="-5400000" flipH="1">
              <a:off x="5748134" y="2013812"/>
              <a:ext cx="4505730" cy="457199"/>
            </a:xfrm>
            <a:prstGeom prst="straightConnector1">
              <a:avLst/>
            </a:prstGeom>
            <a:noFill/>
            <a:ln w="38100" cap="flat">
              <a:solidFill>
                <a:schemeClr val="accent1">
                  <a:alpha val="46666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0" name="Shape 180"/>
            <p:cNvCxnSpPr/>
            <p:nvPr/>
          </p:nvCxnSpPr>
          <p:spPr>
            <a:xfrm rot="-5400000" flipH="1">
              <a:off x="4909935" y="2166211"/>
              <a:ext cx="4505730" cy="152399"/>
            </a:xfrm>
            <a:prstGeom prst="straightConnector1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1" name="Shape 181"/>
            <p:cNvCxnSpPr/>
            <p:nvPr/>
          </p:nvCxnSpPr>
          <p:spPr>
            <a:xfrm rot="5400000">
              <a:off x="4795635" y="2128111"/>
              <a:ext cx="4505730" cy="228600"/>
            </a:xfrm>
            <a:prstGeom prst="straightConnector1">
              <a:avLst/>
            </a:prstGeom>
            <a:noFill/>
            <a:ln w="15875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2" name="Shape 182"/>
            <p:cNvCxnSpPr/>
            <p:nvPr/>
          </p:nvCxnSpPr>
          <p:spPr>
            <a:xfrm rot="-5400000" flipH="1">
              <a:off x="5390947" y="2066199"/>
              <a:ext cx="4505730" cy="352425"/>
            </a:xfrm>
            <a:prstGeom prst="straightConnector1">
              <a:avLst/>
            </a:prstGeom>
            <a:noFill/>
            <a:ln w="15875" cap="flat">
              <a:solidFill>
                <a:schemeClr val="accent1">
                  <a:alpha val="71764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3" name="Shape 183"/>
            <p:cNvCxnSpPr/>
            <p:nvPr/>
          </p:nvCxnSpPr>
          <p:spPr>
            <a:xfrm rot="-5400000" flipH="1">
              <a:off x="5927205" y="2139541"/>
              <a:ext cx="4505730" cy="205740"/>
            </a:xfrm>
            <a:prstGeom prst="straightConnector1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4" name="Shape 184"/>
            <p:cNvCxnSpPr/>
            <p:nvPr/>
          </p:nvCxnSpPr>
          <p:spPr>
            <a:xfrm rot="-5400000" flipH="1">
              <a:off x="5519535" y="2166211"/>
              <a:ext cx="4505730" cy="152399"/>
            </a:xfrm>
            <a:prstGeom prst="straightConnector1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5" name="Shape 185"/>
            <p:cNvCxnSpPr/>
            <p:nvPr/>
          </p:nvCxnSpPr>
          <p:spPr>
            <a:xfrm rot="-5400000" flipH="1">
              <a:off x="5748135" y="2166211"/>
              <a:ext cx="4505730" cy="152399"/>
            </a:xfrm>
            <a:prstGeom prst="straightConnector1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6" name="Shape 186"/>
            <p:cNvCxnSpPr/>
            <p:nvPr/>
          </p:nvCxnSpPr>
          <p:spPr>
            <a:xfrm rot="-5400000" flipH="1">
              <a:off x="6433935" y="2166212"/>
              <a:ext cx="4505730" cy="152399"/>
            </a:xfrm>
            <a:prstGeom prst="straightConnector1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7" name="Shape 187"/>
            <p:cNvCxnSpPr/>
            <p:nvPr/>
          </p:nvCxnSpPr>
          <p:spPr>
            <a:xfrm rot="-5400000" flipH="1">
              <a:off x="6243435" y="2051912"/>
              <a:ext cx="4505730" cy="381000"/>
            </a:xfrm>
            <a:prstGeom prst="straightConnector1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8" name="Shape 188"/>
            <p:cNvCxnSpPr/>
            <p:nvPr/>
          </p:nvCxnSpPr>
          <p:spPr>
            <a:xfrm rot="5400000">
              <a:off x="6395835" y="2051912"/>
              <a:ext cx="4505730" cy="381000"/>
            </a:xfrm>
            <a:prstGeom prst="straightConnector1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9" name="Shape 189"/>
            <p:cNvCxnSpPr/>
            <p:nvPr/>
          </p:nvCxnSpPr>
          <p:spPr>
            <a:xfrm rot="-5400000" flipH="1">
              <a:off x="6052935" y="2166211"/>
              <a:ext cx="4505730" cy="152401"/>
            </a:xfrm>
            <a:prstGeom prst="straightConnector1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0" name="Shape 190"/>
            <p:cNvCxnSpPr/>
            <p:nvPr/>
          </p:nvCxnSpPr>
          <p:spPr>
            <a:xfrm rot="5400000">
              <a:off x="6709356" y="2136833"/>
              <a:ext cx="4525754" cy="191133"/>
            </a:xfrm>
            <a:prstGeom prst="straightConnector1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1" name="Shape 191"/>
            <p:cNvCxnSpPr/>
            <p:nvPr/>
          </p:nvCxnSpPr>
          <p:spPr>
            <a:xfrm rot="5400000">
              <a:off x="6026264" y="2040482"/>
              <a:ext cx="4505730" cy="403859"/>
            </a:xfrm>
            <a:prstGeom prst="straightConnector1">
              <a:avLst/>
            </a:prstGeom>
            <a:noFill/>
            <a:ln w="47625" cap="flat">
              <a:solidFill>
                <a:schemeClr val="accent1">
                  <a:alpha val="62745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2" name="Shape 192"/>
            <p:cNvCxnSpPr/>
            <p:nvPr/>
          </p:nvCxnSpPr>
          <p:spPr>
            <a:xfrm rot="-5400000" flipH="1">
              <a:off x="5927205" y="2139542"/>
              <a:ext cx="4505730" cy="205740"/>
            </a:xfrm>
            <a:prstGeom prst="straightConnector1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3" name="Shape 193"/>
            <p:cNvCxnSpPr/>
            <p:nvPr/>
          </p:nvCxnSpPr>
          <p:spPr>
            <a:xfrm rot="5400000">
              <a:off x="6738733" y="2242140"/>
              <a:ext cx="4505732" cy="1587"/>
            </a:xfrm>
            <a:prstGeom prst="straightConnector1">
              <a:avLst/>
            </a:prstGeom>
            <a:noFill/>
            <a:ln w="15875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4" name="Shape 194"/>
            <p:cNvCxnSpPr/>
            <p:nvPr/>
          </p:nvCxnSpPr>
          <p:spPr>
            <a:xfrm rot="5400000">
              <a:off x="3728834" y="2204311"/>
              <a:ext cx="4505730" cy="76199"/>
            </a:xfrm>
            <a:prstGeom prst="straightConnector1">
              <a:avLst/>
            </a:prstGeom>
            <a:noFill/>
            <a:ln w="38100" cap="flat">
              <a:solidFill>
                <a:schemeClr val="accent1">
                  <a:alpha val="46666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5" name="Shape 195"/>
            <p:cNvCxnSpPr/>
            <p:nvPr/>
          </p:nvCxnSpPr>
          <p:spPr>
            <a:xfrm rot="-5400000" flipH="1">
              <a:off x="4224134" y="2166211"/>
              <a:ext cx="4505730" cy="152399"/>
            </a:xfrm>
            <a:prstGeom prst="straightConnector1">
              <a:avLst/>
            </a:prstGeom>
            <a:noFill/>
            <a:ln w="47625" cap="flat">
              <a:solidFill>
                <a:schemeClr val="accent1">
                  <a:alpha val="62745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6" name="Shape 196"/>
            <p:cNvCxnSpPr/>
            <p:nvPr/>
          </p:nvCxnSpPr>
          <p:spPr>
            <a:xfrm rot="-5400000" flipH="1">
              <a:off x="4414634" y="2051911"/>
              <a:ext cx="4505730" cy="381000"/>
            </a:xfrm>
            <a:prstGeom prst="straightConnector1">
              <a:avLst/>
            </a:prstGeom>
            <a:noFill/>
            <a:ln w="19050" cap="flat">
              <a:solidFill>
                <a:schemeClr val="accent1">
                  <a:alpha val="57647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7" name="Shape 197"/>
            <p:cNvCxnSpPr/>
            <p:nvPr/>
          </p:nvCxnSpPr>
          <p:spPr>
            <a:xfrm rot="5400000">
              <a:off x="3309734" y="2090011"/>
              <a:ext cx="4505730" cy="304799"/>
            </a:xfrm>
            <a:prstGeom prst="straightConnector1">
              <a:avLst/>
            </a:prstGeom>
            <a:noFill/>
            <a:ln w="47625" cap="flat">
              <a:solidFill>
                <a:schemeClr val="accent1">
                  <a:alpha val="62745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8" name="Shape 198"/>
            <p:cNvCxnSpPr/>
            <p:nvPr/>
          </p:nvCxnSpPr>
          <p:spPr>
            <a:xfrm rot="-5400000" flipH="1">
              <a:off x="4324148" y="2066199"/>
              <a:ext cx="4505730" cy="352425"/>
            </a:xfrm>
            <a:prstGeom prst="straightConnector1">
              <a:avLst/>
            </a:prstGeom>
            <a:noFill/>
            <a:ln w="15875" cap="flat">
              <a:solidFill>
                <a:schemeClr val="accent1">
                  <a:alpha val="71764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9" name="Shape 199"/>
            <p:cNvCxnSpPr/>
            <p:nvPr/>
          </p:nvCxnSpPr>
          <p:spPr>
            <a:xfrm rot="5400000">
              <a:off x="4948035" y="2051911"/>
              <a:ext cx="4505730" cy="381000"/>
            </a:xfrm>
            <a:prstGeom prst="straightConnector1">
              <a:avLst/>
            </a:prstGeom>
            <a:noFill/>
            <a:ln w="9525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00" name="Shape 200"/>
            <p:cNvCxnSpPr/>
            <p:nvPr/>
          </p:nvCxnSpPr>
          <p:spPr>
            <a:xfrm rot="5400000">
              <a:off x="5405235" y="1747112"/>
              <a:ext cx="4505730" cy="990599"/>
            </a:xfrm>
            <a:prstGeom prst="straightConnector1">
              <a:avLst/>
            </a:prstGeom>
            <a:noFill/>
            <a:ln w="28575" cap="flat">
              <a:solidFill>
                <a:schemeClr val="accent1">
                  <a:alpha val="57647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01" name="Shape 201"/>
            <p:cNvCxnSpPr/>
            <p:nvPr/>
          </p:nvCxnSpPr>
          <p:spPr>
            <a:xfrm rot="-5400000" flipH="1">
              <a:off x="2547735" y="2013813"/>
              <a:ext cx="4505730" cy="457199"/>
            </a:xfrm>
            <a:prstGeom prst="straightConnector1">
              <a:avLst/>
            </a:prstGeom>
            <a:noFill/>
            <a:ln w="38100" cap="flat">
              <a:solidFill>
                <a:schemeClr val="accent1">
                  <a:alpha val="46666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202" name="Shape 202"/>
          <p:cNvSpPr/>
          <p:nvPr/>
        </p:nvSpPr>
        <p:spPr>
          <a:xfrm>
            <a:off x="0" y="4311167"/>
            <a:ext cx="9144000" cy="1904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03" name="Shape 203"/>
          <p:cNvCxnSpPr/>
          <p:nvPr/>
        </p:nvCxnSpPr>
        <p:spPr>
          <a:xfrm>
            <a:off x="0" y="4387367"/>
            <a:ext cx="9144000" cy="1587"/>
          </a:xfrm>
          <a:prstGeom prst="straightConnector1">
            <a:avLst/>
          </a:prstGeom>
          <a:noFill/>
          <a:ln w="19050" cap="flat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04" name="Shape 204"/>
          <p:cNvCxnSpPr/>
          <p:nvPr/>
        </p:nvCxnSpPr>
        <p:spPr>
          <a:xfrm>
            <a:off x="0" y="6138380"/>
            <a:ext cx="9144000" cy="1587"/>
          </a:xfrm>
          <a:prstGeom prst="straightConnector1">
            <a:avLst/>
          </a:prstGeom>
          <a:noFill/>
          <a:ln w="19050" cap="flat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05" name="Shape 205"/>
          <p:cNvSpPr txBox="1">
            <a:spLocks noGrp="1"/>
          </p:cNvSpPr>
          <p:nvPr>
            <p:ph type="body" idx="1"/>
          </p:nvPr>
        </p:nvSpPr>
        <p:spPr>
          <a:xfrm>
            <a:off x="457200" y="5621364"/>
            <a:ext cx="8305799" cy="41464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Clr>
                <a:srgbClr val="FFFFFF"/>
              </a:buClr>
              <a:buNone/>
              <a:defRPr/>
            </a:lvl1pPr>
            <a:lvl2pPr marL="457200" indent="0" rtl="0">
              <a:spcBef>
                <a:spcPts val="0"/>
              </a:spcBef>
              <a:buClr>
                <a:srgbClr val="888888"/>
              </a:buClr>
              <a:buNone/>
              <a:defRPr/>
            </a:lvl2pPr>
            <a:lvl3pPr marL="914400" indent="0" rtl="0">
              <a:spcBef>
                <a:spcPts val="0"/>
              </a:spcBef>
              <a:buClr>
                <a:srgbClr val="888888"/>
              </a:buClr>
              <a:buNone/>
              <a:defRPr/>
            </a:lvl3pPr>
            <a:lvl4pPr marL="1371600" indent="0" rtl="0">
              <a:spcBef>
                <a:spcPts val="0"/>
              </a:spcBef>
              <a:buClr>
                <a:srgbClr val="888888"/>
              </a:buClr>
              <a:buNone/>
              <a:defRPr/>
            </a:lvl4pPr>
            <a:lvl5pPr marL="1828800" indent="0" rtl="0">
              <a:spcBef>
                <a:spcPts val="0"/>
              </a:spcBef>
              <a:buClr>
                <a:srgbClr val="888888"/>
              </a:buClr>
              <a:buNone/>
              <a:defRPr/>
            </a:lvl5pPr>
            <a:lvl6pPr marL="2286000" indent="0" rtl="0">
              <a:spcBef>
                <a:spcPts val="0"/>
              </a:spcBef>
              <a:buClr>
                <a:srgbClr val="888888"/>
              </a:buClr>
              <a:buNone/>
              <a:defRPr/>
            </a:lvl6pPr>
            <a:lvl7pPr marL="2743200" indent="0" rtl="0">
              <a:spcBef>
                <a:spcPts val="0"/>
              </a:spcBef>
              <a:buClr>
                <a:srgbClr val="888888"/>
              </a:buClr>
              <a:buNone/>
              <a:defRPr/>
            </a:lvl7pPr>
            <a:lvl8pPr marL="3200400" indent="0" rtl="0">
              <a:spcBef>
                <a:spcPts val="0"/>
              </a:spcBef>
              <a:buClr>
                <a:srgbClr val="888888"/>
              </a:buClr>
              <a:buNone/>
              <a:defRPr/>
            </a:lvl8pPr>
            <a:lvl9pPr marL="3657600" indent="0" rtl="0">
              <a:spcBef>
                <a:spcPts val="0"/>
              </a:spcBef>
              <a:buClr>
                <a:srgbClr val="888888"/>
              </a:buClr>
              <a:buNone/>
              <a:defRPr/>
            </a:lvl9pPr>
          </a:lstStyle>
          <a:p>
            <a:endParaRPr/>
          </a:p>
        </p:txBody>
      </p:sp>
      <p:sp>
        <p:nvSpPr>
          <p:cNvPr id="206" name="Shape 206"/>
          <p:cNvSpPr txBox="1">
            <a:spLocks noGrp="1"/>
          </p:cNvSpPr>
          <p:nvPr>
            <p:ph type="title"/>
          </p:nvPr>
        </p:nvSpPr>
        <p:spPr>
          <a:xfrm>
            <a:off x="457200" y="4463567"/>
            <a:ext cx="8305799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Clr>
                <a:srgbClr val="FFFFFF"/>
              </a:buClr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07" name="Shape 207"/>
          <p:cNvSpPr txBox="1">
            <a:spLocks noGrp="1"/>
          </p:cNvSpPr>
          <p:nvPr>
            <p:ph type="dt" idx="10"/>
          </p:nvPr>
        </p:nvSpPr>
        <p:spPr>
          <a:xfrm>
            <a:off x="457200" y="6312407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08" name="Shape 208"/>
          <p:cNvSpPr txBox="1">
            <a:spLocks noGrp="1"/>
          </p:cNvSpPr>
          <p:nvPr>
            <p:ph type="ftr" idx="11"/>
          </p:nvPr>
        </p:nvSpPr>
        <p:spPr>
          <a:xfrm>
            <a:off x="2831123" y="6312407"/>
            <a:ext cx="3481754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09" name="Shape 209"/>
          <p:cNvSpPr txBox="1">
            <a:spLocks noGrp="1"/>
          </p:cNvSpPr>
          <p:nvPr>
            <p:ph type="sldNum" idx="12"/>
          </p:nvPr>
        </p:nvSpPr>
        <p:spPr>
          <a:xfrm>
            <a:off x="6553200" y="6312407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2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Clr>
                <a:srgbClr val="FFFFFF"/>
              </a:buClr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12" name="Shape 2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13" name="Shape 213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14" name="Shape 214"/>
          <p:cNvSpPr txBox="1">
            <a:spLocks noGrp="1"/>
          </p:cNvSpPr>
          <p:nvPr>
            <p:ph type="dt" idx="10"/>
          </p:nvPr>
        </p:nvSpPr>
        <p:spPr>
          <a:xfrm>
            <a:off x="457200" y="6312407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15" name="Shape 215"/>
          <p:cNvSpPr txBox="1">
            <a:spLocks noGrp="1"/>
          </p:cNvSpPr>
          <p:nvPr>
            <p:ph type="ftr" idx="11"/>
          </p:nvPr>
        </p:nvSpPr>
        <p:spPr>
          <a:xfrm>
            <a:off x="2831123" y="6312407"/>
            <a:ext cx="3481754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16" name="Shape 216"/>
          <p:cNvSpPr txBox="1">
            <a:spLocks noGrp="1"/>
          </p:cNvSpPr>
          <p:nvPr>
            <p:ph type="sldNum" idx="12"/>
          </p:nvPr>
        </p:nvSpPr>
        <p:spPr>
          <a:xfrm>
            <a:off x="6553200" y="6312407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2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Shape 21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19" name="Shape 219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algn="ctr" rtl="0">
              <a:spcBef>
                <a:spcPts val="0"/>
              </a:spcBef>
              <a:buNone/>
              <a:defRPr/>
            </a:lvl1pPr>
            <a:lvl2pPr marL="457200" indent="0" rtl="0">
              <a:spcBef>
                <a:spcPts val="0"/>
              </a:spcBef>
              <a:buNone/>
              <a:defRPr/>
            </a:lvl2pPr>
            <a:lvl3pPr marL="914400" indent="0" rtl="0">
              <a:spcBef>
                <a:spcPts val="0"/>
              </a:spcBef>
              <a:buNone/>
              <a:defRPr/>
            </a:lvl3pPr>
            <a:lvl4pPr marL="1371600" indent="0" rtl="0">
              <a:spcBef>
                <a:spcPts val="0"/>
              </a:spcBef>
              <a:buNone/>
              <a:defRPr/>
            </a:lvl4pPr>
            <a:lvl5pPr marL="1828800" indent="0" rtl="0">
              <a:spcBef>
                <a:spcPts val="0"/>
              </a:spcBef>
              <a:buNone/>
              <a:defRPr/>
            </a:lvl5pPr>
            <a:lvl6pPr marL="2286000" indent="0" rtl="0">
              <a:spcBef>
                <a:spcPts val="0"/>
              </a:spcBef>
              <a:buNone/>
              <a:defRPr/>
            </a:lvl6pPr>
            <a:lvl7pPr marL="2743200" indent="0" rtl="0">
              <a:spcBef>
                <a:spcPts val="0"/>
              </a:spcBef>
              <a:buNone/>
              <a:defRPr/>
            </a:lvl7pPr>
            <a:lvl8pPr marL="3200400" indent="0" rtl="0">
              <a:spcBef>
                <a:spcPts val="0"/>
              </a:spcBef>
              <a:buNone/>
              <a:defRPr/>
            </a:lvl8pPr>
            <a:lvl9pPr marL="3657600" indent="0" rtl="0">
              <a:spcBef>
                <a:spcPts val="0"/>
              </a:spcBef>
              <a:buNone/>
              <a:defRPr/>
            </a:lvl9pPr>
          </a:lstStyle>
          <a:p>
            <a:endParaRPr/>
          </a:p>
        </p:txBody>
      </p:sp>
      <p:sp>
        <p:nvSpPr>
          <p:cNvPr id="220" name="Shape 220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1" name="Shape 221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algn="ctr" rtl="0">
              <a:spcBef>
                <a:spcPts val="0"/>
              </a:spcBef>
              <a:buNone/>
              <a:defRPr/>
            </a:lvl1pPr>
            <a:lvl2pPr marL="457200" indent="0" rtl="0">
              <a:spcBef>
                <a:spcPts val="0"/>
              </a:spcBef>
              <a:buNone/>
              <a:defRPr/>
            </a:lvl2pPr>
            <a:lvl3pPr marL="914400" indent="0" rtl="0">
              <a:spcBef>
                <a:spcPts val="0"/>
              </a:spcBef>
              <a:buNone/>
              <a:defRPr/>
            </a:lvl3pPr>
            <a:lvl4pPr marL="1371600" indent="0" rtl="0">
              <a:spcBef>
                <a:spcPts val="0"/>
              </a:spcBef>
              <a:buNone/>
              <a:defRPr/>
            </a:lvl4pPr>
            <a:lvl5pPr marL="1828800" indent="0" rtl="0">
              <a:spcBef>
                <a:spcPts val="0"/>
              </a:spcBef>
              <a:buNone/>
              <a:defRPr/>
            </a:lvl5pPr>
            <a:lvl6pPr marL="2286000" indent="0" rtl="0">
              <a:spcBef>
                <a:spcPts val="0"/>
              </a:spcBef>
              <a:buNone/>
              <a:defRPr/>
            </a:lvl6pPr>
            <a:lvl7pPr marL="2743200" indent="0" rtl="0">
              <a:spcBef>
                <a:spcPts val="0"/>
              </a:spcBef>
              <a:buNone/>
              <a:defRPr/>
            </a:lvl7pPr>
            <a:lvl8pPr marL="3200400" indent="0" rtl="0">
              <a:spcBef>
                <a:spcPts val="0"/>
              </a:spcBef>
              <a:buNone/>
              <a:defRPr/>
            </a:lvl8pPr>
            <a:lvl9pPr marL="3657600" indent="0" rtl="0">
              <a:spcBef>
                <a:spcPts val="0"/>
              </a:spcBef>
              <a:buNone/>
              <a:defRPr/>
            </a:lvl9pPr>
          </a:lstStyle>
          <a:p>
            <a:endParaRPr/>
          </a:p>
        </p:txBody>
      </p:sp>
      <p:sp>
        <p:nvSpPr>
          <p:cNvPr id="222" name="Shape 222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3" name="Shape 223"/>
          <p:cNvSpPr txBox="1">
            <a:spLocks noGrp="1"/>
          </p:cNvSpPr>
          <p:nvPr>
            <p:ph type="dt" idx="10"/>
          </p:nvPr>
        </p:nvSpPr>
        <p:spPr>
          <a:xfrm>
            <a:off x="457200" y="6312407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4" name="Shape 224"/>
          <p:cNvSpPr txBox="1">
            <a:spLocks noGrp="1"/>
          </p:cNvSpPr>
          <p:nvPr>
            <p:ph type="ftr" idx="11"/>
          </p:nvPr>
        </p:nvSpPr>
        <p:spPr>
          <a:xfrm>
            <a:off x="2831123" y="6312407"/>
            <a:ext cx="3481754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5" name="Shape 225"/>
          <p:cNvSpPr txBox="1">
            <a:spLocks noGrp="1"/>
          </p:cNvSpPr>
          <p:nvPr>
            <p:ph type="sldNum" idx="12"/>
          </p:nvPr>
        </p:nvSpPr>
        <p:spPr>
          <a:xfrm>
            <a:off x="6553200" y="6312407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2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Shape 227"/>
          <p:cNvSpPr txBox="1">
            <a:spLocks noGrp="1"/>
          </p:cNvSpPr>
          <p:nvPr>
            <p:ph type="dt" idx="10"/>
          </p:nvPr>
        </p:nvSpPr>
        <p:spPr>
          <a:xfrm>
            <a:off x="457200" y="6312407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8" name="Shape 228"/>
          <p:cNvSpPr txBox="1">
            <a:spLocks noGrp="1"/>
          </p:cNvSpPr>
          <p:nvPr>
            <p:ph type="ftr" idx="11"/>
          </p:nvPr>
        </p:nvSpPr>
        <p:spPr>
          <a:xfrm>
            <a:off x="2831123" y="6312407"/>
            <a:ext cx="3481754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9" name="Shape 229"/>
          <p:cNvSpPr txBox="1">
            <a:spLocks noGrp="1"/>
          </p:cNvSpPr>
          <p:nvPr>
            <p:ph type="sldNum" idx="12"/>
          </p:nvPr>
        </p:nvSpPr>
        <p:spPr>
          <a:xfrm>
            <a:off x="6553200" y="6312407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2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Shape 231"/>
          <p:cNvSpPr txBox="1">
            <a:spLocks noGrp="1"/>
          </p:cNvSpPr>
          <p:nvPr>
            <p:ph type="body" idx="1"/>
          </p:nvPr>
        </p:nvSpPr>
        <p:spPr>
          <a:xfrm>
            <a:off x="3200400" y="273050"/>
            <a:ext cx="5486399" cy="58531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32" name="Shape 232"/>
          <p:cNvSpPr txBox="1">
            <a:spLocks noGrp="1"/>
          </p:cNvSpPr>
          <p:nvPr>
            <p:ph type="dt" idx="10"/>
          </p:nvPr>
        </p:nvSpPr>
        <p:spPr>
          <a:xfrm>
            <a:off x="457200" y="6312407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33" name="Shape 233"/>
          <p:cNvSpPr txBox="1">
            <a:spLocks noGrp="1"/>
          </p:cNvSpPr>
          <p:nvPr>
            <p:ph type="ftr" idx="11"/>
          </p:nvPr>
        </p:nvSpPr>
        <p:spPr>
          <a:xfrm>
            <a:off x="2831123" y="6312407"/>
            <a:ext cx="3481754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34" name="Shape 234"/>
          <p:cNvSpPr txBox="1">
            <a:spLocks noGrp="1"/>
          </p:cNvSpPr>
          <p:nvPr>
            <p:ph type="sldNum" idx="12"/>
          </p:nvPr>
        </p:nvSpPr>
        <p:spPr>
          <a:xfrm>
            <a:off x="6553200" y="6312407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2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  <p:sp>
        <p:nvSpPr>
          <p:cNvPr id="235" name="Shape 235"/>
          <p:cNvSpPr/>
          <p:nvPr/>
        </p:nvSpPr>
        <p:spPr>
          <a:xfrm>
            <a:off x="0" y="1563624"/>
            <a:ext cx="2761487" cy="33131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36" name="Shape 236"/>
          <p:cNvCxnSpPr/>
          <p:nvPr/>
        </p:nvCxnSpPr>
        <p:spPr>
          <a:xfrm rot="5400000">
            <a:off x="1128157" y="3221338"/>
            <a:ext cx="3017519" cy="793"/>
          </a:xfrm>
          <a:prstGeom prst="straightConnector1">
            <a:avLst/>
          </a:prstGeom>
          <a:noFill/>
          <a:ln w="19050" cap="flat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37" name="Shape 237"/>
          <p:cNvCxnSpPr/>
          <p:nvPr/>
        </p:nvCxnSpPr>
        <p:spPr>
          <a:xfrm>
            <a:off x="0" y="1712975"/>
            <a:ext cx="2651760" cy="1587"/>
          </a:xfrm>
          <a:prstGeom prst="straightConnector1">
            <a:avLst/>
          </a:prstGeom>
          <a:noFill/>
          <a:ln w="19050" cap="flat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38" name="Shape 238"/>
          <p:cNvCxnSpPr/>
          <p:nvPr/>
        </p:nvCxnSpPr>
        <p:spPr>
          <a:xfrm>
            <a:off x="0" y="4733544"/>
            <a:ext cx="2651760" cy="1587"/>
          </a:xfrm>
          <a:prstGeom prst="straightConnector1">
            <a:avLst/>
          </a:prstGeom>
          <a:noFill/>
          <a:ln w="19050" cap="flat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39" name="Shape 239"/>
          <p:cNvSpPr txBox="1">
            <a:spLocks noGrp="1"/>
          </p:cNvSpPr>
          <p:nvPr>
            <p:ph type="title"/>
          </p:nvPr>
        </p:nvSpPr>
        <p:spPr>
          <a:xfrm>
            <a:off x="152400" y="1901951"/>
            <a:ext cx="2377439" cy="1371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Clr>
                <a:srgbClr val="FFFFFF"/>
              </a:buClr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40" name="Shape 240"/>
          <p:cNvSpPr txBox="1">
            <a:spLocks noGrp="1"/>
          </p:cNvSpPr>
          <p:nvPr>
            <p:ph type="body" idx="2"/>
          </p:nvPr>
        </p:nvSpPr>
        <p:spPr>
          <a:xfrm>
            <a:off x="152400" y="3273551"/>
            <a:ext cx="2377439" cy="1371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Clr>
                <a:srgbClr val="FFFFFF"/>
              </a:buClr>
              <a:buNone/>
              <a:defRPr/>
            </a:lvl1pPr>
            <a:lvl2pPr marL="457200" indent="0" rtl="0">
              <a:spcBef>
                <a:spcPts val="0"/>
              </a:spcBef>
              <a:buNone/>
              <a:defRPr/>
            </a:lvl2pPr>
            <a:lvl3pPr marL="914400" indent="0" rtl="0">
              <a:spcBef>
                <a:spcPts val="0"/>
              </a:spcBef>
              <a:buNone/>
              <a:defRPr/>
            </a:lvl3pPr>
            <a:lvl4pPr marL="1371600" indent="0" rtl="0">
              <a:spcBef>
                <a:spcPts val="0"/>
              </a:spcBef>
              <a:buNone/>
              <a:defRPr/>
            </a:lvl4pPr>
            <a:lvl5pPr marL="1828800" indent="0" rtl="0">
              <a:spcBef>
                <a:spcPts val="0"/>
              </a:spcBef>
              <a:buNone/>
              <a:defRPr/>
            </a:lvl5pPr>
            <a:lvl6pPr marL="2286000" indent="0" rtl="0">
              <a:spcBef>
                <a:spcPts val="0"/>
              </a:spcBef>
              <a:buNone/>
              <a:defRPr/>
            </a:lvl6pPr>
            <a:lvl7pPr marL="2743200" indent="0" rtl="0">
              <a:spcBef>
                <a:spcPts val="0"/>
              </a:spcBef>
              <a:buNone/>
              <a:defRPr/>
            </a:lvl7pPr>
            <a:lvl8pPr marL="3200400" indent="0" rtl="0">
              <a:spcBef>
                <a:spcPts val="0"/>
              </a:spcBef>
              <a:buNone/>
              <a:defRPr/>
            </a:lvl8pPr>
            <a:lvl9pPr marL="3657600" indent="0" rtl="0">
              <a:spcBef>
                <a:spcPts val="0"/>
              </a:spcBef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pic" idx="2"/>
          </p:nvPr>
        </p:nvSpPr>
        <p:spPr>
          <a:xfrm>
            <a:off x="3200400" y="381000"/>
            <a:ext cx="5562600" cy="5638800"/>
          </a:xfrm>
          <a:prstGeom prst="rect">
            <a:avLst/>
          </a:prstGeom>
          <a:solidFill>
            <a:schemeClr val="dk2"/>
          </a:solidFill>
          <a:ln w="88900" cap="sq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243" name="Shape 243"/>
          <p:cNvSpPr txBox="1">
            <a:spLocks noGrp="1"/>
          </p:cNvSpPr>
          <p:nvPr>
            <p:ph type="dt" idx="10"/>
          </p:nvPr>
        </p:nvSpPr>
        <p:spPr>
          <a:xfrm>
            <a:off x="457200" y="6312407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44" name="Shape 244"/>
          <p:cNvSpPr txBox="1">
            <a:spLocks noGrp="1"/>
          </p:cNvSpPr>
          <p:nvPr>
            <p:ph type="ftr" idx="11"/>
          </p:nvPr>
        </p:nvSpPr>
        <p:spPr>
          <a:xfrm>
            <a:off x="2831123" y="6312407"/>
            <a:ext cx="3481754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45" name="Shape 245"/>
          <p:cNvSpPr txBox="1">
            <a:spLocks noGrp="1"/>
          </p:cNvSpPr>
          <p:nvPr>
            <p:ph type="sldNum" idx="12"/>
          </p:nvPr>
        </p:nvSpPr>
        <p:spPr>
          <a:xfrm>
            <a:off x="6553200" y="6312407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2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  <p:sp>
        <p:nvSpPr>
          <p:cNvPr id="246" name="Shape 246"/>
          <p:cNvSpPr/>
          <p:nvPr/>
        </p:nvSpPr>
        <p:spPr>
          <a:xfrm>
            <a:off x="0" y="1563624"/>
            <a:ext cx="2761487" cy="33131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47" name="Shape 247"/>
          <p:cNvCxnSpPr/>
          <p:nvPr/>
        </p:nvCxnSpPr>
        <p:spPr>
          <a:xfrm rot="5400000">
            <a:off x="1128157" y="3221338"/>
            <a:ext cx="3017519" cy="793"/>
          </a:xfrm>
          <a:prstGeom prst="straightConnector1">
            <a:avLst/>
          </a:prstGeom>
          <a:noFill/>
          <a:ln w="19050" cap="flat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48" name="Shape 248"/>
          <p:cNvCxnSpPr/>
          <p:nvPr/>
        </p:nvCxnSpPr>
        <p:spPr>
          <a:xfrm>
            <a:off x="0" y="1712975"/>
            <a:ext cx="2651760" cy="1587"/>
          </a:xfrm>
          <a:prstGeom prst="straightConnector1">
            <a:avLst/>
          </a:prstGeom>
          <a:noFill/>
          <a:ln w="19050" cap="flat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49" name="Shape 249"/>
          <p:cNvCxnSpPr/>
          <p:nvPr/>
        </p:nvCxnSpPr>
        <p:spPr>
          <a:xfrm>
            <a:off x="0" y="4733544"/>
            <a:ext cx="2651760" cy="1587"/>
          </a:xfrm>
          <a:prstGeom prst="straightConnector1">
            <a:avLst/>
          </a:prstGeom>
          <a:noFill/>
          <a:ln w="19050" cap="flat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50" name="Shape 250"/>
          <p:cNvSpPr txBox="1">
            <a:spLocks noGrp="1"/>
          </p:cNvSpPr>
          <p:nvPr>
            <p:ph type="title"/>
          </p:nvPr>
        </p:nvSpPr>
        <p:spPr>
          <a:xfrm>
            <a:off x="155447" y="1905000"/>
            <a:ext cx="2377439" cy="1371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51" name="Shape 251"/>
          <p:cNvSpPr txBox="1">
            <a:spLocks noGrp="1"/>
          </p:cNvSpPr>
          <p:nvPr>
            <p:ph type="body" idx="1"/>
          </p:nvPr>
        </p:nvSpPr>
        <p:spPr>
          <a:xfrm>
            <a:off x="152400" y="3276600"/>
            <a:ext cx="2377439" cy="1371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Clr>
                <a:srgbClr val="FFFFFF"/>
              </a:buClr>
              <a:buNone/>
              <a:defRPr/>
            </a:lvl1pPr>
            <a:lvl2pPr marL="457200" indent="0" rtl="0">
              <a:spcBef>
                <a:spcPts val="0"/>
              </a:spcBef>
              <a:buNone/>
              <a:defRPr/>
            </a:lvl2pPr>
            <a:lvl3pPr marL="914400" indent="0" rtl="0">
              <a:spcBef>
                <a:spcPts val="0"/>
              </a:spcBef>
              <a:buNone/>
              <a:defRPr/>
            </a:lvl3pPr>
            <a:lvl4pPr marL="1371600" indent="0" rtl="0">
              <a:spcBef>
                <a:spcPts val="0"/>
              </a:spcBef>
              <a:buNone/>
              <a:defRPr/>
            </a:lvl4pPr>
            <a:lvl5pPr marL="1828800" indent="0" rtl="0">
              <a:spcBef>
                <a:spcPts val="0"/>
              </a:spcBef>
              <a:buNone/>
              <a:defRPr/>
            </a:lvl5pPr>
            <a:lvl6pPr marL="2286000" indent="0" rtl="0">
              <a:spcBef>
                <a:spcPts val="0"/>
              </a:spcBef>
              <a:buNone/>
              <a:defRPr/>
            </a:lvl6pPr>
            <a:lvl7pPr marL="2743200" indent="0" rtl="0">
              <a:spcBef>
                <a:spcPts val="0"/>
              </a:spcBef>
              <a:buNone/>
              <a:defRPr/>
            </a:lvl7pPr>
            <a:lvl8pPr marL="3200400" indent="0" rtl="0">
              <a:spcBef>
                <a:spcPts val="0"/>
              </a:spcBef>
              <a:buNone/>
              <a:defRPr/>
            </a:lvl8pPr>
            <a:lvl9pPr marL="3657600" indent="0" rtl="0">
              <a:spcBef>
                <a:spcPts val="0"/>
              </a:spcBef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7492A0"/>
            </a:gs>
            <a:gs pos="100000">
              <a:srgbClr val="012738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/>
          <p:nvPr/>
        </p:nvSpPr>
        <p:spPr>
          <a:xfrm>
            <a:off x="149352" y="137159"/>
            <a:ext cx="8869679" cy="6583680"/>
          </a:xfrm>
          <a:prstGeom prst="rect">
            <a:avLst/>
          </a:prstGeom>
          <a:noFill/>
          <a:ln w="19050" cap="flat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buClr>
                <a:srgbClr val="FFFFFF"/>
              </a:buClr>
              <a:buFont typeface="Arial"/>
              <a:buNone/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74320" marR="0" indent="-121920" algn="l" rtl="0">
              <a:spcBef>
                <a:spcPts val="480"/>
              </a:spcBef>
              <a:buClr>
                <a:srgbClr val="ABC2C8"/>
              </a:buClr>
              <a:buFont typeface="Arial"/>
              <a:buChar char="•"/>
              <a:defRPr/>
            </a:lvl1pPr>
            <a:lvl2pPr marL="548640" marR="0" indent="-66040" algn="l" rtl="0">
              <a:spcBef>
                <a:spcPts val="400"/>
              </a:spcBef>
              <a:buClr>
                <a:srgbClr val="ABC2C8"/>
              </a:buClr>
              <a:buFont typeface="Arial"/>
              <a:buChar char="•"/>
              <a:defRPr/>
            </a:lvl2pPr>
            <a:lvl3pPr marL="914400" marR="0" indent="-101600" algn="l" rtl="0">
              <a:spcBef>
                <a:spcPts val="400"/>
              </a:spcBef>
              <a:buClr>
                <a:schemeClr val="accent2"/>
              </a:buClr>
              <a:buFont typeface="Arial"/>
              <a:buChar char="•"/>
              <a:defRPr/>
            </a:lvl3pPr>
            <a:lvl4pPr marL="1188720" marR="0" indent="-121919" algn="l" rtl="0">
              <a:spcBef>
                <a:spcPts val="360"/>
              </a:spcBef>
              <a:buClr>
                <a:schemeClr val="accent3"/>
              </a:buClr>
              <a:buFont typeface="Arial"/>
              <a:buChar char="•"/>
              <a:defRPr/>
            </a:lvl4pPr>
            <a:lvl5pPr marL="1463040" marR="0" indent="-129539" algn="l" rtl="0">
              <a:spcBef>
                <a:spcPts val="320"/>
              </a:spcBef>
              <a:buClr>
                <a:schemeClr val="accent4"/>
              </a:buClr>
              <a:buFont typeface="Arial"/>
              <a:buChar char="•"/>
              <a:defRPr/>
            </a:lvl5pPr>
            <a:lvl6pPr marL="1691640" marR="0" indent="-91439" algn="l" rtl="0">
              <a:spcBef>
                <a:spcPts val="320"/>
              </a:spcBef>
              <a:buClr>
                <a:schemeClr val="accent5"/>
              </a:buClr>
              <a:buFont typeface="Arial"/>
              <a:buChar char="•"/>
              <a:defRPr/>
            </a:lvl6pPr>
            <a:lvl7pPr marL="1920240" marR="0" indent="-91439" algn="l" rtl="0">
              <a:spcBef>
                <a:spcPts val="320"/>
              </a:spcBef>
              <a:buClr>
                <a:schemeClr val="accent6"/>
              </a:buClr>
              <a:buFont typeface="Arial"/>
              <a:buChar char="•"/>
              <a:defRPr/>
            </a:lvl7pPr>
            <a:lvl8pPr marL="2148840" marR="0" indent="-91439" algn="l" rtl="0">
              <a:spcBef>
                <a:spcPts val="320"/>
              </a:spcBef>
              <a:buClr>
                <a:schemeClr val="accent3"/>
              </a:buClr>
              <a:buFont typeface="Arial"/>
              <a:buChar char="•"/>
              <a:defRPr/>
            </a:lvl8pPr>
            <a:lvl9pPr marL="2377440" marR="0" indent="-91439" algn="l" rtl="0">
              <a:spcBef>
                <a:spcPts val="320"/>
              </a:spcBef>
              <a:buClr>
                <a:schemeClr val="accent6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dt" idx="10"/>
          </p:nvPr>
        </p:nvSpPr>
        <p:spPr>
          <a:xfrm>
            <a:off x="457200" y="6312407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ftr" idx="11"/>
          </p:nvPr>
        </p:nvSpPr>
        <p:spPr>
          <a:xfrm>
            <a:off x="2831123" y="6312407"/>
            <a:ext cx="3481754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sldNum" idx="12"/>
          </p:nvPr>
        </p:nvSpPr>
        <p:spPr>
          <a:xfrm>
            <a:off x="6553200" y="6312407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2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Shape 265"/>
          <p:cNvSpPr txBox="1">
            <a:spLocks noGrp="1"/>
          </p:cNvSpPr>
          <p:nvPr>
            <p:ph type="ctrTitle"/>
          </p:nvPr>
        </p:nvSpPr>
        <p:spPr>
          <a:xfrm>
            <a:off x="228600" y="2130425"/>
            <a:ext cx="4419599" cy="160032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FFFFFF"/>
              </a:buClr>
              <a:buSzPct val="25000"/>
              <a:buFont typeface="Arial"/>
              <a:buNone/>
            </a:pPr>
            <a:r>
              <a:rPr lang="en-US" sz="280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Training of the International Baccalaureate Language B SL/HL</a:t>
            </a:r>
          </a:p>
        </p:txBody>
      </p:sp>
      <p:sp>
        <p:nvSpPr>
          <p:cNvPr id="266" name="Shape 266"/>
          <p:cNvSpPr txBox="1">
            <a:spLocks noGrp="1"/>
          </p:cNvSpPr>
          <p:nvPr>
            <p:ph type="subTitle" idx="1"/>
          </p:nvPr>
        </p:nvSpPr>
        <p:spPr>
          <a:xfrm>
            <a:off x="228600" y="3733800"/>
            <a:ext cx="4419599" cy="1066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ABC2C8"/>
              </a:buClr>
              <a:buSzPct val="25000"/>
              <a:buFont typeface="Arial"/>
              <a:buNone/>
            </a:pPr>
            <a:r>
              <a:rPr lang="en-US" sz="2200" b="0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Karim Morato and Ana González</a:t>
            </a:r>
          </a:p>
          <a:p>
            <a:pPr marL="0" marR="0" lvl="0" indent="0" algn="l" rtl="0">
              <a:spcBef>
                <a:spcPts val="440"/>
              </a:spcBef>
              <a:buClr>
                <a:srgbClr val="ABC2C8"/>
              </a:buClr>
              <a:buSzPct val="25000"/>
              <a:buFont typeface="Arial"/>
              <a:buNone/>
            </a:pPr>
            <a:r>
              <a:rPr lang="en-US" sz="2200" b="0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December 15, 2014</a:t>
            </a:r>
          </a:p>
        </p:txBody>
      </p:sp>
      <p:pic>
        <p:nvPicPr>
          <p:cNvPr id="267" name="Shape 26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572939" y="0"/>
            <a:ext cx="2571060" cy="33200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Shape 32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FFFFFF"/>
              </a:buClr>
              <a:buSzPct val="25000"/>
              <a:buFont typeface="Arial"/>
              <a:buNone/>
            </a:pPr>
            <a:r>
              <a:rPr lang="en-US" sz="245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245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45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245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00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200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00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HL LITERATURE WORK: How to Guide the Students for the written work:</a:t>
            </a:r>
            <a:br>
              <a:rPr lang="en-US" sz="200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00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Guide them to analyze the theme:</a:t>
            </a:r>
            <a:br>
              <a:rPr lang="en-US" sz="200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endParaRPr lang="en-US" sz="2000" b="1" i="0" u="none" strike="noStrike" cap="none" baseline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324" name="Shape 324"/>
          <p:cNvGraphicFramePr/>
          <p:nvPr/>
        </p:nvGraphicFramePr>
        <p:xfrm>
          <a:off x="609600" y="1447800"/>
          <a:ext cx="7239000" cy="4343400"/>
        </p:xfrm>
        <a:graphic>
          <a:graphicData uri="http://schemas.openxmlformats.org/drawingml/2006/table">
            <a:tbl>
              <a:tblPr firstRow="1" firstCol="1" bandRow="1">
                <a:noFill/>
                <a:tableStyleId>{0ED22403-1BB8-42C9-B277-06710B774E7D}</a:tableStyleId>
              </a:tblPr>
              <a:tblGrid>
                <a:gridCol w="3619500"/>
                <a:gridCol w="3619500"/>
              </a:tblGrid>
              <a:tr h="723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2000" u="none" strike="noStrike" cap="none" baseline="0"/>
                        <a:t>Name of the work </a:t>
                      </a: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100" u="none" strike="noStrike" cap="none" baseline="0"/>
                        <a:t> </a:t>
                      </a:r>
                    </a:p>
                  </a:txBody>
                  <a:tcPr marL="68575" marR="68575" marT="0" marB="0"/>
                </a:tc>
              </a:tr>
              <a:tr h="723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2000" u="none" strike="noStrike" cap="none" baseline="0"/>
                        <a:t>Literary Genre </a:t>
                      </a: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100" u="none" strike="noStrike" cap="none" baseline="0"/>
                        <a:t> </a:t>
                      </a:r>
                    </a:p>
                  </a:txBody>
                  <a:tcPr marL="68575" marR="68575" marT="0" marB="0"/>
                </a:tc>
              </a:tr>
              <a:tr h="723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2000" u="none" strike="noStrike" cap="none" baseline="0"/>
                        <a:t>Arguments of the work</a:t>
                      </a: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100" u="none" strike="noStrike" cap="none" baseline="0"/>
                        <a:t> </a:t>
                      </a:r>
                    </a:p>
                  </a:txBody>
                  <a:tcPr marL="68575" marR="68575" marT="0" marB="0"/>
                </a:tc>
              </a:tr>
              <a:tr h="723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2000" u="none" strike="noStrike" cap="none" baseline="0"/>
                        <a:t>Themes</a:t>
                      </a: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100" u="none" strike="noStrike" cap="none" baseline="0"/>
                        <a:t> </a:t>
                      </a:r>
                    </a:p>
                  </a:txBody>
                  <a:tcPr marL="68575" marR="68575" marT="0" marB="0"/>
                </a:tc>
              </a:tr>
              <a:tr h="723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2000" u="none" strike="noStrike" cap="none" baseline="0"/>
                        <a:t>Main Characters </a:t>
                      </a: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800" u="none" strike="noStrike" cap="none" baseline="0"/>
                        <a:t> </a:t>
                      </a:r>
                    </a:p>
                  </a:txBody>
                  <a:tcPr marL="68575" marR="68575" marT="0" marB="0"/>
                </a:tc>
              </a:tr>
              <a:tr h="723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2000" u="none" strike="noStrike" cap="none" baseline="0"/>
                        <a:t>Literary Style</a:t>
                      </a: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800" u="none" strike="noStrike" cap="none" baseline="0"/>
                        <a:t>Facts about the author </a:t>
                      </a:r>
                    </a:p>
                  </a:txBody>
                  <a:tcPr marL="68575" marR="68575" marT="0" marB="0"/>
                </a:tc>
              </a:tr>
            </a:tbl>
          </a:graphicData>
        </a:graphic>
      </p:graphicFrame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Shape 32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FFFFFF"/>
              </a:buClr>
              <a:buSzPct val="25000"/>
              <a:buFont typeface="Arial"/>
              <a:buNone/>
            </a:pPr>
            <a:r>
              <a:rPr lang="en-US" sz="325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HL: Help them to Structure their work</a:t>
            </a:r>
            <a:br>
              <a:rPr lang="en-US" sz="325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endParaRPr lang="en-US" sz="3250" b="1" i="0" u="none" strike="noStrike" cap="none" baseline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0" name="Shape 330"/>
          <p:cNvSpPr/>
          <p:nvPr/>
        </p:nvSpPr>
        <p:spPr>
          <a:xfrm>
            <a:off x="1531937" y="2995613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libri"/>
              <a:buChar char="•"/>
            </a:pPr>
            <a:r>
              <a:rPr lang="en-US" sz="11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Structure of the work</a:t>
            </a:r>
          </a:p>
        </p:txBody>
      </p:sp>
      <p:graphicFrame>
        <p:nvGraphicFramePr>
          <p:cNvPr id="331" name="Shape 331"/>
          <p:cNvGraphicFramePr/>
          <p:nvPr/>
        </p:nvGraphicFramePr>
        <p:xfrm>
          <a:off x="685800" y="1676400"/>
          <a:ext cx="3000000" cy="3000000"/>
        </p:xfrm>
        <a:graphic>
          <a:graphicData uri="http://schemas.openxmlformats.org/drawingml/2006/table">
            <a:tbl>
              <a:tblPr firstRow="1" firstCol="1" bandRow="1">
                <a:noFill/>
                <a:tableStyleId>{9B017626-8479-4B88-85A0-C77A92659962}</a:tableStyleId>
              </a:tblPr>
              <a:tblGrid>
                <a:gridCol w="3581400"/>
                <a:gridCol w="3581400"/>
              </a:tblGrid>
              <a:tr h="9211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800" u="none" strike="noStrike" cap="none" baseline="0"/>
                        <a:t>Most important and interesting aspects of the work</a:t>
                      </a: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100" u="none" strike="noStrike" cap="none" baseline="0"/>
                        <a:t> </a:t>
                      </a:r>
                    </a:p>
                  </a:txBody>
                  <a:tcPr marL="68575" marR="68575" marT="0" marB="0"/>
                </a:tc>
              </a:tr>
              <a:tr h="5817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800" u="none" strike="noStrike" cap="none" baseline="0"/>
                        <a:t>What characters I want to concentrate?</a:t>
                      </a: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100" u="none" strike="noStrike" cap="none" baseline="0"/>
                        <a:t> </a:t>
                      </a:r>
                    </a:p>
                  </a:txBody>
                  <a:tcPr marL="68575" marR="68575" marT="0" marB="0"/>
                </a:tc>
              </a:tr>
              <a:tr h="5889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800" u="none" strike="noStrike" cap="none" baseline="0"/>
                        <a:t>What themes or topics I will address in my work?</a:t>
                      </a: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100" u="none" strike="noStrike" cap="none" baseline="0"/>
                        <a:t> </a:t>
                      </a:r>
                    </a:p>
                  </a:txBody>
                  <a:tcPr marL="68575" marR="68575" marT="0" marB="0"/>
                </a:tc>
              </a:tr>
              <a:tr h="9211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800" u="none" strike="noStrike" cap="none" baseline="0"/>
                        <a:t>What ideas, anecdotes, of the work I would like to include in my writing?</a:t>
                      </a: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100" u="none" strike="noStrike" cap="none" baseline="0"/>
                        <a:t> </a:t>
                      </a:r>
                    </a:p>
                  </a:txBody>
                  <a:tcPr marL="68575" marR="68575" marT="0" marB="0"/>
                </a:tc>
              </a:tr>
              <a:tr h="4463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800" u="none" strike="noStrike" cap="none" baseline="0"/>
                        <a:t>What type of text I am going to use?</a:t>
                      </a: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100" u="none" strike="noStrike" cap="none" baseline="0"/>
                        <a:t> </a:t>
                      </a:r>
                    </a:p>
                  </a:txBody>
                  <a:tcPr marL="68575" marR="68575" marT="0" marB="0"/>
                </a:tc>
              </a:tr>
              <a:tr h="4463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800" u="none" strike="noStrike" cap="none" baseline="0"/>
                        <a:t>Who is my audience?</a:t>
                      </a: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100" u="none" strike="noStrike" cap="none" baseline="0"/>
                        <a:t> </a:t>
                      </a:r>
                    </a:p>
                  </a:txBody>
                  <a:tcPr marL="68575" marR="68575" marT="0" marB="0"/>
                </a:tc>
              </a:tr>
              <a:tr h="5889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800" u="none" strike="noStrike" cap="none" baseline="0"/>
                        <a:t>What type of register am I going to use?</a:t>
                      </a: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100" u="none" strike="noStrike" cap="none" baseline="0"/>
                        <a:t> </a:t>
                      </a:r>
                    </a:p>
                  </a:txBody>
                  <a:tcPr marL="68575" marR="68575" marT="0" marB="0"/>
                </a:tc>
              </a:tr>
            </a:tbl>
          </a:graphicData>
        </a:graphic>
      </p:graphicFrame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Shape 33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FFFFFF"/>
              </a:buClr>
              <a:buSzPct val="25000"/>
              <a:buFont typeface="Arial"/>
              <a:buNone/>
            </a:pPr>
            <a:r>
              <a:rPr lang="en-US" sz="360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Practice: caption </a:t>
            </a:r>
          </a:p>
        </p:txBody>
      </p:sp>
      <p:pic>
        <p:nvPicPr>
          <p:cNvPr id="337" name="Shape 337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2209800" y="1796255"/>
            <a:ext cx="4148137" cy="48007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Shape 272"/>
          <p:cNvSpPr txBox="1"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FFFFFF"/>
              </a:buClr>
              <a:buSzPct val="25000"/>
              <a:buFont typeface="Arial"/>
              <a:buNone/>
            </a:pPr>
            <a:r>
              <a:rPr lang="en-US" sz="325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When designing your own curriculum keep in mind…</a:t>
            </a:r>
          </a:p>
        </p:txBody>
      </p:sp>
      <p:sp>
        <p:nvSpPr>
          <p:cNvPr id="273" name="Shape 273"/>
          <p:cNvSpPr txBox="1">
            <a:spLocks noGrp="1"/>
          </p:cNvSpPr>
          <p:nvPr>
            <p:ph type="body" idx="1"/>
          </p:nvPr>
        </p:nvSpPr>
        <p:spPr>
          <a:xfrm>
            <a:off x="304800" y="1295400"/>
            <a:ext cx="8381999" cy="48307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74320" marR="0" lvl="0" indent="-274320" algn="l" rtl="0">
              <a:spcBef>
                <a:spcPts val="0"/>
              </a:spcBef>
              <a:buClr>
                <a:srgbClr val="ABC2C8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IB learner profile and where your students are.</a:t>
            </a:r>
          </a:p>
          <a:p>
            <a:pPr marL="274320" marR="0" lvl="0" indent="-274320" algn="l" rtl="0">
              <a:spcBef>
                <a:spcPts val="640"/>
              </a:spcBef>
              <a:buClr>
                <a:srgbClr val="ABC2C8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IB pedagogical principles: </a:t>
            </a:r>
          </a:p>
          <a:p>
            <a:pPr marL="457200" marR="0" lvl="0" indent="-457200" algn="l" rtl="0">
              <a:spcBef>
                <a:spcPts val="480"/>
              </a:spcBef>
              <a:buClr>
                <a:srgbClr val="ABC2C8"/>
              </a:buClr>
              <a:buSzPct val="100000"/>
              <a:buFont typeface="Arial"/>
              <a:buAutoNum type="alphaLcPeriod"/>
            </a:pPr>
            <a:r>
              <a:rPr lang="en-US" sz="2400" b="1" i="1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Promotion of critical- creative thinking skills.</a:t>
            </a:r>
          </a:p>
          <a:p>
            <a:pPr marL="457200" marR="0" lvl="0" indent="-457200" algn="l" rtl="0">
              <a:spcBef>
                <a:spcPts val="480"/>
              </a:spcBef>
              <a:buClr>
                <a:srgbClr val="ABC2C8"/>
              </a:buClr>
              <a:buSzPct val="100000"/>
              <a:buFont typeface="Arial"/>
              <a:buAutoNum type="alphaLcPeriod"/>
            </a:pPr>
            <a:r>
              <a:rPr lang="en-US" sz="2400" b="1" i="1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learning how to learn</a:t>
            </a:r>
          </a:p>
          <a:p>
            <a:pPr marL="457200" marR="0" lvl="0" indent="-457200" algn="l" rtl="0">
              <a:spcBef>
                <a:spcPts val="480"/>
              </a:spcBef>
              <a:buClr>
                <a:srgbClr val="ABC2C8"/>
              </a:buClr>
              <a:buSzPct val="100000"/>
              <a:buFont typeface="Arial"/>
              <a:buAutoNum type="alphaLcPeriod"/>
            </a:pPr>
            <a:r>
              <a:rPr lang="en-US" sz="2400" b="1" i="1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Motivation for learning process</a:t>
            </a:r>
          </a:p>
          <a:p>
            <a:pPr marL="457200" marR="0" lvl="0" indent="-457200" algn="l" rtl="0">
              <a:spcBef>
                <a:spcPts val="480"/>
              </a:spcBef>
              <a:buClr>
                <a:srgbClr val="ABC2C8"/>
              </a:buClr>
              <a:buSzPct val="100000"/>
              <a:buFont typeface="Arial"/>
              <a:buAutoNum type="alphaLcPeriod"/>
            </a:pPr>
            <a:r>
              <a:rPr lang="en-US" sz="2400" b="1" i="1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Linguistic corrective feedback</a:t>
            </a:r>
          </a:p>
          <a:p>
            <a:pPr marL="457200" marR="0" lvl="0" indent="-457200" algn="l" rtl="0">
              <a:spcBef>
                <a:spcPts val="480"/>
              </a:spcBef>
              <a:buClr>
                <a:srgbClr val="ABC2C8"/>
              </a:buClr>
              <a:buSzPct val="100000"/>
              <a:buFont typeface="Arial"/>
              <a:buAutoNum type="alphaLcPeriod"/>
            </a:pPr>
            <a:r>
              <a:rPr lang="en-US" sz="2400" b="1" i="1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Transparency </a:t>
            </a:r>
          </a:p>
          <a:p>
            <a:pPr marL="457200" marR="0" lvl="0" indent="-457200" algn="l" rtl="0">
              <a:spcBef>
                <a:spcPts val="480"/>
              </a:spcBef>
              <a:buClr>
                <a:srgbClr val="ABC2C8"/>
              </a:buClr>
              <a:buSzPct val="100000"/>
              <a:buFont typeface="Arial"/>
              <a:buAutoNum type="alphaLcPeriod"/>
            </a:pPr>
            <a:r>
              <a:rPr lang="en-US" sz="2400" b="1" i="1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Responsibility </a:t>
            </a:r>
          </a:p>
          <a:p>
            <a:pPr marL="274320" marR="0" lvl="0" indent="-121920" algn="l" rtl="0">
              <a:spcBef>
                <a:spcPts val="480"/>
              </a:spcBef>
              <a:buClr>
                <a:srgbClr val="ABC2C8"/>
              </a:buClr>
              <a:buFont typeface="Arial"/>
              <a:buNone/>
            </a:pPr>
            <a:endParaRPr sz="2400" b="0" i="0" u="none" strike="noStrike" cap="none" baseline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74" name="Shape 27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800600" y="3581400"/>
            <a:ext cx="3990975" cy="29893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Shape 27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FFFFFF"/>
              </a:buClr>
              <a:buSzPct val="25000"/>
              <a:buFont typeface="Arial"/>
              <a:buNone/>
            </a:pPr>
            <a:r>
              <a:rPr lang="en-US" sz="325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How to plan for the program?</a:t>
            </a:r>
            <a:br>
              <a:rPr lang="en-US" sz="325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325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Every day planning</a:t>
            </a:r>
          </a:p>
        </p:txBody>
      </p:sp>
      <p:graphicFrame>
        <p:nvGraphicFramePr>
          <p:cNvPr id="280" name="Shape 280"/>
          <p:cNvGraphicFramePr/>
          <p:nvPr/>
        </p:nvGraphicFramePr>
        <p:xfrm>
          <a:off x="838200" y="1371600"/>
          <a:ext cx="7772400" cy="5637010"/>
        </p:xfrm>
        <a:graphic>
          <a:graphicData uri="http://schemas.openxmlformats.org/drawingml/2006/table">
            <a:tbl>
              <a:tblPr>
                <a:noFill/>
                <a:tableStyleId>{52EC3378-7CD8-4852-B0A4-215151C8E625}</a:tableStyleId>
              </a:tblPr>
              <a:tblGrid>
                <a:gridCol w="1943100"/>
                <a:gridCol w="1943100"/>
                <a:gridCol w="1943100"/>
                <a:gridCol w="1943100"/>
              </a:tblGrid>
              <a:tr h="6858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600" b="1" u="none" strike="noStrike" cap="none" baseline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Area of Study</a:t>
                      </a: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600" b="1" u="none" strike="noStrike" cap="none" baseline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</a:p>
                  </a:txBody>
                  <a:tcPr marL="68575" marR="68575" marT="0" marB="0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600" b="1" u="none" strike="noStrike" cap="none" baseline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Themes</a:t>
                      </a:r>
                    </a:p>
                  </a:txBody>
                  <a:tcPr marL="68575" marR="68575" marT="0" marB="0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600" b="1" u="none" strike="noStrike" cap="none" baseline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Aspects of the themes</a:t>
                      </a:r>
                    </a:p>
                  </a:txBody>
                  <a:tcPr marL="68575" marR="68575" marT="0" marB="0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600" b="1" u="none" strike="noStrike" cap="none" baseline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Resources</a:t>
                      </a: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600" b="1" u="none" strike="noStrike" cap="none" baseline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(Teacher and students)</a:t>
                      </a:r>
                    </a:p>
                  </a:txBody>
                  <a:tcPr marL="68575" marR="68575" marT="0" marB="0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832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600" u="none" strike="noStrike" cap="none" baseline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Core Themes</a:t>
                      </a: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600" b="1" i="1" u="none" strike="noStrike" cap="none" baseline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(Writing task and May exam part 1)</a:t>
                      </a: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600" b="1" i="1" u="none" strike="noStrike" cap="none" baseline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600" b="1" i="1" u="none" strike="noStrike" cap="none" baseline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Note: HL</a:t>
                      </a: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600" b="1" i="1" u="none" strike="noStrike" cap="none" baseline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Internal written must be based on a literature work</a:t>
                      </a:r>
                    </a:p>
                  </a:txBody>
                  <a:tcPr marL="68575" marR="68575" marT="0" marB="0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BC2C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600" u="none" strike="noStrike" cap="none" baseline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1.Communication and media</a:t>
                      </a: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600" u="none" strike="noStrike" cap="none" baseline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2.Global Issues</a:t>
                      </a: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600" u="none" strike="noStrike" cap="none" baseline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3.Social Relationship</a:t>
                      </a:r>
                    </a:p>
                  </a:txBody>
                  <a:tcPr marL="68575" marR="68575" marT="0" marB="0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BC2C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600" u="none" strike="noStrike" cap="none" baseline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Example:</a:t>
                      </a: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600" u="none" strike="noStrike" cap="none" baseline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I-Multilingual world</a:t>
                      </a: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600" u="none" strike="noStrike" cap="none" baseline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2.Mobil devices</a:t>
                      </a: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600" u="none" strike="noStrike" cap="none" baseline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3.climate changes</a:t>
                      </a: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600" u="none" strike="noStrike" cap="none" baseline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4.globalization </a:t>
                      </a:r>
                    </a:p>
                  </a:txBody>
                  <a:tcPr marL="68575" marR="68575" marT="0" marB="0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BC2C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600" u="none" strike="noStrike" cap="none" baseline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What I am going to use?</a:t>
                      </a: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600" u="none" strike="noStrike" cap="none" baseline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a. textbook</a:t>
                      </a: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600" u="none" strike="noStrike" cap="none" baseline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b. magazine </a:t>
                      </a: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600" u="none" strike="noStrike" cap="none" baseline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c. picture</a:t>
                      </a: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600" u="none" strike="noStrike" cap="none" baseline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d. blog </a:t>
                      </a: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600" u="none" strike="noStrike" cap="none" baseline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f. literature work</a:t>
                      </a: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600" u="none" strike="noStrike" cap="none" baseline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g. website</a:t>
                      </a: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600" u="none" strike="noStrike" cap="none" baseline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h. movies</a:t>
                      </a: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600" u="none" strike="noStrike" cap="none" baseline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I. songs</a:t>
                      </a:r>
                    </a:p>
                  </a:txBody>
                  <a:tcPr marL="68575" marR="68575" marT="0" marB="0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BC2C8"/>
                    </a:solidFill>
                  </a:tcPr>
                </a:tc>
              </a:tr>
              <a:tr h="16697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600" u="none" strike="noStrike" cap="none" baseline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Optional topics</a:t>
                      </a: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600" u="none" strike="noStrike" cap="none" baseline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(Oral Exam</a:t>
                      </a: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600" u="none" strike="noStrike" cap="none" baseline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May exam paper 2)</a:t>
                      </a: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400" u="none" strike="noStrike" cap="none" baseline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800" b="1" i="1" u="none" strike="noStrike" cap="none" baseline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Note</a:t>
                      </a:r>
                      <a:r>
                        <a:rPr lang="en-US" sz="1400" b="1" i="1" u="none" strike="noStrike" cap="none" baseline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: Concentrate in two topics for 2 years.</a:t>
                      </a:r>
                    </a:p>
                  </a:txBody>
                  <a:tcPr marL="68575" marR="68575" marT="0" marB="0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BC2C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600" u="none" strike="noStrike" cap="none" baseline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1.Cultural Diversity</a:t>
                      </a: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600" u="none" strike="noStrike" cap="none" baseline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2.Customs and tradition</a:t>
                      </a: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600" u="none" strike="noStrike" cap="none" baseline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3.Health </a:t>
                      </a: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600" u="none" strike="noStrike" cap="none" baseline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4.Leisure</a:t>
                      </a: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600" u="none" strike="noStrike" cap="none" baseline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5.Science and Technology</a:t>
                      </a:r>
                    </a:p>
                  </a:txBody>
                  <a:tcPr marL="68575" marR="68575" marT="0" marB="0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BC2C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100" u="none" strike="noStrike" cap="none" baseline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</a:p>
                  </a:txBody>
                  <a:tcPr marL="68575" marR="68575" marT="0" marB="0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BC2C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100" u="none" strike="noStrike" cap="none" baseline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</a:p>
                  </a:txBody>
                  <a:tcPr marL="68575" marR="68575" marT="0" marB="0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BC2C8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Shape 28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FFFFFF"/>
              </a:buClr>
              <a:buSzPct val="25000"/>
              <a:buFont typeface="Arial"/>
              <a:buNone/>
            </a:pPr>
            <a:r>
              <a:rPr lang="en-US" sz="360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Two year approach </a:t>
            </a:r>
          </a:p>
        </p:txBody>
      </p:sp>
      <p:graphicFrame>
        <p:nvGraphicFramePr>
          <p:cNvPr id="286" name="Shape 286"/>
          <p:cNvGraphicFramePr/>
          <p:nvPr/>
        </p:nvGraphicFramePr>
        <p:xfrm>
          <a:off x="1295400" y="1905000"/>
          <a:ext cx="7162800" cy="3657600"/>
        </p:xfrm>
        <a:graphic>
          <a:graphicData uri="http://schemas.openxmlformats.org/drawingml/2006/table">
            <a:tbl>
              <a:tblPr firstRow="1" firstCol="1" bandRow="1">
                <a:noFill/>
                <a:tableStyleId>{E01F5CF1-B1C0-4FB4-AA4F-860D6615DE2B}</a:tableStyleId>
              </a:tblPr>
              <a:tblGrid>
                <a:gridCol w="2387600"/>
                <a:gridCol w="2387600"/>
                <a:gridCol w="2387600"/>
              </a:tblGrid>
              <a:tr h="3522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100" u="none" strike="noStrike" cap="none" baseline="0"/>
                        <a:t> </a:t>
                      </a: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2000" u="none" strike="noStrike" cap="none" baseline="0"/>
                        <a:t>First Year</a:t>
                      </a: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2000" u="none" strike="noStrike" cap="none" baseline="0"/>
                        <a:t>Second Year</a:t>
                      </a:r>
                    </a:p>
                  </a:txBody>
                  <a:tcPr marL="68575" marR="68575" marT="0" marB="0"/>
                </a:tc>
              </a:tr>
              <a:tr h="11017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800" u="none" strike="noStrike" cap="none" baseline="0"/>
                        <a:t>Core Themes</a:t>
                      </a: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800" u="none" strike="noStrike" cap="none" baseline="0"/>
                        <a:t> </a:t>
                      </a: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800" u="none" strike="noStrike" cap="none" baseline="0"/>
                        <a:t> </a:t>
                      </a: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100" u="none" strike="noStrike" cap="none" baseline="0"/>
                        <a:t> </a:t>
                      </a: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100" u="none" strike="noStrike" cap="none" baseline="0"/>
                        <a:t> </a:t>
                      </a:r>
                    </a:p>
                  </a:txBody>
                  <a:tcPr marL="68575" marR="68575" marT="0" marB="0"/>
                </a:tc>
              </a:tr>
              <a:tr h="14765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800" u="none" strike="noStrike" cap="none" baseline="0"/>
                        <a:t>Optional Themes </a:t>
                      </a: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800" u="none" strike="noStrike" cap="none" baseline="0"/>
                        <a:t> </a:t>
                      </a: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800" u="none" strike="noStrike" cap="none" baseline="0"/>
                        <a:t> </a:t>
                      </a: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800" u="none" strike="noStrike" cap="none" baseline="0"/>
                        <a:t> </a:t>
                      </a: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100" u="none" strike="noStrike" cap="none" baseline="0"/>
                        <a:t> </a:t>
                      </a: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100" u="none" strike="noStrike" cap="none" baseline="0"/>
                        <a:t> </a:t>
                      </a:r>
                    </a:p>
                  </a:txBody>
                  <a:tcPr marL="68575" marR="68575" marT="0" marB="0"/>
                </a:tc>
              </a:tr>
              <a:tr h="7270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800" u="none" strike="noStrike" cap="none" baseline="0"/>
                        <a:t> </a:t>
                      </a: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800" u="none" strike="noStrike" cap="none" baseline="0"/>
                        <a:t>Notes:</a:t>
                      </a: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100" u="none" strike="noStrike" cap="none" baseline="0"/>
                        <a:t> </a:t>
                      </a: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100" u="none" strike="noStrike" cap="none" baseline="0"/>
                        <a:t> </a:t>
                      </a:r>
                    </a:p>
                  </a:txBody>
                  <a:tcPr marL="68575" marR="68575" marT="0" marB="0"/>
                </a:tc>
              </a:tr>
            </a:tbl>
          </a:graphicData>
        </a:graphic>
      </p:graphicFrame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Shape 29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FFFFFF"/>
              </a:buClr>
              <a:buSzPct val="25000"/>
              <a:buFont typeface="Arial"/>
              <a:buNone/>
            </a:pPr>
            <a:r>
              <a:rPr lang="en-US" sz="400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How to guide students</a:t>
            </a:r>
          </a:p>
        </p:txBody>
      </p:sp>
      <p:pic>
        <p:nvPicPr>
          <p:cNvPr id="292" name="Shape 29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14400" y="2286000"/>
            <a:ext cx="5943598" cy="29717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Shape 297"/>
          <p:cNvSpPr txBox="1">
            <a:spLocks noGrp="1"/>
          </p:cNvSpPr>
          <p:nvPr>
            <p:ph type="title"/>
          </p:nvPr>
        </p:nvSpPr>
        <p:spPr>
          <a:xfrm>
            <a:off x="457200" y="228600"/>
            <a:ext cx="8229600" cy="118903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FFFFFF"/>
              </a:buClr>
              <a:buSzPct val="25000"/>
              <a:buFont typeface="Arial"/>
              <a:buNone/>
            </a:pPr>
            <a:r>
              <a:rPr lang="en-US" sz="325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325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325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325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325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325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325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br>
              <a:rPr lang="en-US" sz="325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325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325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325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325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325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325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325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325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325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325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80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Oral practice using pictures. How to guide and help students to develop ideas: </a:t>
            </a:r>
            <a:r>
              <a:rPr lang="en-US" sz="325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325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endParaRPr lang="en-US" sz="3250" b="1" i="0" u="none" strike="noStrike" cap="none" baseline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298" name="Shape 298"/>
          <p:cNvGraphicFramePr/>
          <p:nvPr/>
        </p:nvGraphicFramePr>
        <p:xfrm>
          <a:off x="762000" y="1981198"/>
          <a:ext cx="7391400" cy="4417461"/>
        </p:xfrm>
        <a:graphic>
          <a:graphicData uri="http://schemas.openxmlformats.org/drawingml/2006/table">
            <a:tbl>
              <a:tblPr firstRow="1" firstCol="1" bandRow="1">
                <a:noFill/>
                <a:tableStyleId>{E7B8C12E-7CC8-4D8E-AF18-2EF2561917D6}</a:tableStyleId>
              </a:tblPr>
              <a:tblGrid>
                <a:gridCol w="5423375"/>
                <a:gridCol w="1968025"/>
              </a:tblGrid>
              <a:tr h="4807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800" u="none" strike="noStrike" cap="none" baseline="0"/>
                        <a:t>Read the caption and think if you agree or disagree</a:t>
                      </a: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100" u="none" strike="noStrike" cap="none" baseline="0"/>
                        <a:t>             Picture #1</a:t>
                      </a:r>
                    </a:p>
                  </a:txBody>
                  <a:tcPr marL="68575" marR="68575" marT="0" marB="0"/>
                </a:tc>
              </a:tr>
              <a:tr h="4807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800" u="none" strike="noStrike" cap="none" baseline="0"/>
                        <a:t>Describe the picture</a:t>
                      </a: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100" u="none" strike="noStrike" cap="none" baseline="0"/>
                        <a:t> </a:t>
                      </a:r>
                    </a:p>
                  </a:txBody>
                  <a:tcPr marL="68575" marR="68575" marT="0" marB="0"/>
                </a:tc>
              </a:tr>
              <a:tr h="4807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800" u="none" strike="noStrike" cap="none" baseline="0"/>
                        <a:t>What is the general theme of the picture?</a:t>
                      </a: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100" u="none" strike="noStrike" cap="none" baseline="0"/>
                        <a:t> </a:t>
                      </a:r>
                    </a:p>
                  </a:txBody>
                  <a:tcPr marL="68575" marR="68575" marT="0" marB="0"/>
                </a:tc>
              </a:tr>
              <a:tr h="4807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800" u="none" strike="noStrike" cap="none" baseline="0"/>
                        <a:t>Can you think about the places where everything is happening? </a:t>
                      </a: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100" u="none" strike="noStrike" cap="none" baseline="0"/>
                        <a:t> </a:t>
                      </a:r>
                    </a:p>
                  </a:txBody>
                  <a:tcPr marL="68575" marR="68575" marT="0" marB="0"/>
                </a:tc>
              </a:tr>
              <a:tr h="4807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800" u="none" strike="noStrike" cap="none" baseline="0"/>
                        <a:t>Can you describe the people? Their emotions?</a:t>
                      </a: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100" u="none" strike="noStrike" cap="none" baseline="0"/>
                        <a:t> </a:t>
                      </a:r>
                    </a:p>
                  </a:txBody>
                  <a:tcPr marL="68575" marR="68575" marT="0" marB="0"/>
                </a:tc>
              </a:tr>
              <a:tr h="4807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800" u="none" strike="noStrike" cap="none" baseline="0"/>
                        <a:t>Can you describe actions related to the picture?</a:t>
                      </a: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100" u="none" strike="noStrike" cap="none" baseline="0"/>
                        <a:t> </a:t>
                      </a:r>
                    </a:p>
                  </a:txBody>
                  <a:tcPr marL="68575" marR="68575" marT="0" marB="0"/>
                </a:tc>
              </a:tr>
              <a:tr h="4807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800" u="none" strike="noStrike" cap="none" baseline="0"/>
                        <a:t>What is the message of the picture in your opinion?</a:t>
                      </a: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100" u="none" strike="noStrike" cap="none" baseline="0"/>
                        <a:t> </a:t>
                      </a:r>
                    </a:p>
                  </a:txBody>
                  <a:tcPr marL="68575" marR="68575" marT="0" marB="0"/>
                </a:tc>
              </a:tr>
              <a:tr h="9020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400" u="none" strike="noStrike" cap="none" baseline="0"/>
                        <a:t>Can you give your own opinions and recommendations regarding the issue?</a:t>
                      </a: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100" u="none" strike="noStrike" cap="none" baseline="0"/>
                        <a:t> </a:t>
                      </a:r>
                    </a:p>
                  </a:txBody>
                  <a:tcPr marL="68575" marR="68575" marT="0" marB="0"/>
                </a:tc>
              </a:tr>
            </a:tbl>
          </a:graphicData>
        </a:graphic>
      </p:graphicFrame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Shape 30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FFFFFF"/>
              </a:buClr>
              <a:buSzPct val="25000"/>
              <a:buFont typeface="Arial"/>
              <a:buNone/>
            </a:pPr>
            <a:r>
              <a:rPr lang="en-US" sz="325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How to guide the student?</a:t>
            </a:r>
            <a:br>
              <a:rPr lang="en-US" sz="325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endParaRPr lang="en-US" sz="3250" b="1" i="0" u="none" strike="noStrike" cap="none" baseline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304" name="Shape 304"/>
          <p:cNvGraphicFramePr/>
          <p:nvPr/>
        </p:nvGraphicFramePr>
        <p:xfrm>
          <a:off x="685800" y="1143000"/>
          <a:ext cx="7391400" cy="5285510"/>
        </p:xfrm>
        <a:graphic>
          <a:graphicData uri="http://schemas.openxmlformats.org/drawingml/2006/table">
            <a:tbl>
              <a:tblPr firstRow="1" firstCol="1" bandRow="1">
                <a:noFill/>
                <a:tableStyleId>{6FE7D084-DFBA-4214-A5CB-20FEAE51504C}</a:tableStyleId>
              </a:tblPr>
              <a:tblGrid>
                <a:gridCol w="3695700"/>
                <a:gridCol w="3695700"/>
              </a:tblGrid>
              <a:tr h="2960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600" u="none" strike="noStrike" cap="none" baseline="0"/>
                        <a:t>Type of text:                          Type of Register:</a:t>
                      </a: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600" u="none" strike="noStrike" cap="none" baseline="0"/>
                        <a:t>Details/ what do I need to include …</a:t>
                      </a:r>
                    </a:p>
                  </a:txBody>
                  <a:tcPr marL="68575" marR="68575" marT="0" marB="0"/>
                </a:tc>
              </a:tr>
              <a:tr h="7825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600" u="none" strike="noStrike" cap="none" baseline="0"/>
                        <a:t>Introduction. </a:t>
                      </a: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600" u="none" strike="noStrike" cap="none" baseline="0"/>
                        <a:t>How are you going to introduce your topic? </a:t>
                      </a: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100" u="none" strike="noStrike" cap="none" baseline="0"/>
                        <a:t> </a:t>
                      </a:r>
                    </a:p>
                  </a:txBody>
                  <a:tcPr marL="68575" marR="68575" marT="0" marB="0"/>
                </a:tc>
              </a:tr>
              <a:tr h="12406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600" u="none" strike="noStrike" cap="none" baseline="0"/>
                        <a:t>Developing of the topic</a:t>
                      </a:r>
                    </a:p>
                    <a:p>
                      <a:pPr marL="342900" marR="0" lvl="0" indent="-3429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100000"/>
                        <a:buFont typeface="Noto Symbol"/>
                        <a:buChar char="∙"/>
                      </a:pPr>
                      <a:r>
                        <a:rPr lang="en-US" sz="1600" u="none" strike="noStrike" cap="none" baseline="0"/>
                        <a:t>At least 3 points or ideas.</a:t>
                      </a:r>
                    </a:p>
                    <a:p>
                      <a:pPr marL="342900" marR="0" lvl="0" indent="-3429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100000"/>
                        <a:buFont typeface="Noto Symbol"/>
                        <a:buChar char="∙"/>
                      </a:pPr>
                      <a:r>
                        <a:rPr lang="en-US" sz="1600" u="none" strike="noStrike" cap="none" baseline="0"/>
                        <a:t>What examples to be used.</a:t>
                      </a:r>
                    </a:p>
                    <a:p>
                      <a:pPr marL="45720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600" u="none" strike="noStrike" cap="none" baseline="0"/>
                        <a:t> </a:t>
                      </a: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100" u="none" strike="noStrike" cap="none" baseline="0"/>
                        <a:t> </a:t>
                      </a:r>
                    </a:p>
                  </a:txBody>
                  <a:tcPr marL="68575" marR="68575" marT="0" marB="0"/>
                </a:tc>
              </a:tr>
              <a:tr h="12406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600" u="none" strike="noStrike" cap="none" baseline="0"/>
                        <a:t>Conclusion</a:t>
                      </a:r>
                    </a:p>
                    <a:p>
                      <a:pPr marL="342900" marR="0" lvl="0" indent="-3429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100000"/>
                        <a:buFont typeface="Noto Symbol"/>
                        <a:buChar char="∙"/>
                      </a:pPr>
                      <a:r>
                        <a:rPr lang="en-US" sz="1600" u="none" strike="noStrike" cap="none" baseline="0"/>
                        <a:t>My opinion o solution</a:t>
                      </a:r>
                    </a:p>
                    <a:p>
                      <a:pPr marL="342900" marR="0" lvl="0" indent="-3429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100000"/>
                        <a:buFont typeface="Noto Symbol"/>
                        <a:buChar char="∙"/>
                      </a:pPr>
                      <a:r>
                        <a:rPr lang="en-US" sz="1600" u="none" strike="noStrike" cap="none" baseline="0"/>
                        <a:t>Always include the connection with the target culture. </a:t>
                      </a: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100" u="none" strike="noStrike" cap="none" baseline="0"/>
                        <a:t> </a:t>
                      </a:r>
                    </a:p>
                  </a:txBody>
                  <a:tcPr marL="68575" marR="68575" marT="0" marB="0"/>
                </a:tc>
              </a:tr>
              <a:tr h="12406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600" u="none" strike="noStrike" cap="none" baseline="0"/>
                        <a:t>Note: make sure students have a least of connectors and cohesive devices they learn how to use as they study the program. (please see one inside the handouts)</a:t>
                      </a: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100" u="none" strike="noStrike" cap="none" baseline="0"/>
                        <a:t> </a:t>
                      </a:r>
                    </a:p>
                  </a:txBody>
                  <a:tcPr marL="68575" marR="68575" marT="0" marB="0"/>
                </a:tc>
              </a:tr>
            </a:tbl>
          </a:graphicData>
        </a:graphic>
      </p:graphicFrame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Shape 30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FFFFFF"/>
              </a:buClr>
              <a:buSzPct val="25000"/>
              <a:buFont typeface="Arial"/>
              <a:buNone/>
            </a:pPr>
            <a:r>
              <a:rPr lang="en-US" sz="395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HL Literature</a:t>
            </a:r>
            <a:r>
              <a:rPr lang="en-US" sz="325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325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endParaRPr lang="en-US" sz="3250" b="1" i="0" u="none" strike="noStrike" cap="none" baseline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0" name="Shape 31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ABC2C8"/>
              </a:buClr>
              <a:buSzPct val="25000"/>
              <a:buFont typeface="Arial"/>
              <a:buNone/>
            </a:pPr>
            <a:r>
              <a:rPr lang="en-US" sz="24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Aspects to consider about the literary work:</a:t>
            </a:r>
          </a:p>
          <a:p>
            <a:pPr marL="0" marR="0" lvl="0" indent="0" algn="l" rtl="0">
              <a:spcBef>
                <a:spcPts val="480"/>
              </a:spcBef>
              <a:buClr>
                <a:srgbClr val="ABC2C8"/>
              </a:buClr>
              <a:buSzPct val="25000"/>
              <a:buFont typeface="Arial"/>
              <a:buNone/>
            </a:pPr>
            <a:r>
              <a:rPr lang="en-US" sz="24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1.       Comprehension of the text. </a:t>
            </a:r>
          </a:p>
          <a:p>
            <a:pPr marL="0" marR="0" lvl="0" indent="0" algn="l" rtl="0">
              <a:spcBef>
                <a:spcPts val="480"/>
              </a:spcBef>
              <a:buClr>
                <a:srgbClr val="ABC2C8"/>
              </a:buClr>
              <a:buSzPct val="25000"/>
              <a:buFont typeface="Arial"/>
              <a:buNone/>
            </a:pPr>
            <a:r>
              <a:rPr lang="en-US" sz="24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a. Characters, objects symbols, etc. </a:t>
            </a:r>
          </a:p>
          <a:p>
            <a:pPr marL="0" marR="0" lvl="0" indent="0" algn="l" rtl="0">
              <a:spcBef>
                <a:spcPts val="480"/>
              </a:spcBef>
              <a:buClr>
                <a:srgbClr val="ABC2C8"/>
              </a:buClr>
              <a:buSzPct val="25000"/>
              <a:buFont typeface="Arial"/>
              <a:buNone/>
            </a:pPr>
            <a:r>
              <a:rPr lang="en-US" sz="24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b. Relationship between the characters.</a:t>
            </a:r>
          </a:p>
          <a:p>
            <a:pPr marL="0" marR="0" lvl="0" indent="0" algn="l" rtl="0">
              <a:spcBef>
                <a:spcPts val="480"/>
              </a:spcBef>
              <a:buClr>
                <a:srgbClr val="ABC2C8"/>
              </a:buClr>
              <a:buSzPct val="25000"/>
              <a:buFont typeface="Arial"/>
              <a:buNone/>
            </a:pPr>
            <a:r>
              <a:rPr lang="en-US" sz="24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c. Meaning of the characters, objects, symbols, etc.</a:t>
            </a:r>
          </a:p>
        </p:txBody>
      </p:sp>
      <p:pic>
        <p:nvPicPr>
          <p:cNvPr id="311" name="Shape 3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712527" y="3124200"/>
            <a:ext cx="2341418" cy="33072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Shape 316"/>
          <p:cNvSpPr txBox="1">
            <a:spLocks noGrp="1"/>
          </p:cNvSpPr>
          <p:nvPr>
            <p:ph type="title"/>
          </p:nvPr>
        </p:nvSpPr>
        <p:spPr>
          <a:xfrm>
            <a:off x="609600" y="274637"/>
            <a:ext cx="8077199" cy="8683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FFFFFF"/>
              </a:buClr>
              <a:buSzPct val="25000"/>
              <a:buFont typeface="Arial"/>
              <a:buNone/>
            </a:pPr>
            <a:r>
              <a:rPr lang="en-US" sz="360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360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360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360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360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360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360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360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360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360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360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Cultural Aspects</a:t>
            </a:r>
            <a:r>
              <a:rPr lang="en-US" sz="325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325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endParaRPr lang="en-US" sz="3250" b="1" i="0" u="none" strike="noStrike" cap="none" baseline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7" name="Shape 317"/>
          <p:cNvSpPr txBox="1">
            <a:spLocks noGrp="1"/>
          </p:cNvSpPr>
          <p:nvPr>
            <p:ph type="body" idx="1"/>
          </p:nvPr>
        </p:nvSpPr>
        <p:spPr>
          <a:xfrm>
            <a:off x="457200" y="1066800"/>
            <a:ext cx="8229600" cy="50593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ABC2C8"/>
              </a:buClr>
              <a:buSzPct val="25000"/>
              <a:buFont typeface="Arial"/>
              <a:buNone/>
            </a:pPr>
            <a:r>
              <a:rPr lang="en-US" sz="24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2.  Cultural Aspects: </a:t>
            </a:r>
          </a:p>
          <a:p>
            <a:pPr marL="0" marR="0" lvl="0" indent="0" algn="l" rtl="0">
              <a:spcBef>
                <a:spcPts val="480"/>
              </a:spcBef>
              <a:buClr>
                <a:srgbClr val="ABC2C8"/>
              </a:buClr>
              <a:buFont typeface="Arial"/>
              <a:buNone/>
            </a:pPr>
            <a:endParaRPr sz="2400" b="0" i="0" u="none" strike="noStrike" cap="none" baseline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480"/>
              </a:spcBef>
              <a:buClr>
                <a:srgbClr val="ABC2C8"/>
              </a:buClr>
              <a:buSzPct val="25000"/>
              <a:buFont typeface="Arial"/>
              <a:buNone/>
            </a:pPr>
            <a:r>
              <a:rPr lang="en-US" sz="24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a. Comparing cultural aspects between cultures.</a:t>
            </a:r>
          </a:p>
          <a:p>
            <a:pPr marL="0" marR="0" lvl="0" indent="0" algn="l" rtl="0">
              <a:spcBef>
                <a:spcPts val="480"/>
              </a:spcBef>
              <a:buClr>
                <a:srgbClr val="ABC2C8"/>
              </a:buClr>
              <a:buSzPct val="25000"/>
              <a:buFont typeface="Arial"/>
              <a:buNone/>
            </a:pPr>
            <a:r>
              <a:rPr lang="en-US" sz="24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b.  Learn and explore custom and traditions of the target culture</a:t>
            </a:r>
          </a:p>
          <a:p>
            <a:pPr marL="0" marR="0" lvl="0" indent="0" algn="l" rtl="0">
              <a:spcBef>
                <a:spcPts val="480"/>
              </a:spcBef>
              <a:buClr>
                <a:srgbClr val="ABC2C8"/>
              </a:buClr>
              <a:buSzPct val="25000"/>
              <a:buFont typeface="Arial"/>
              <a:buNone/>
            </a:pPr>
            <a:r>
              <a:rPr lang="en-US" sz="24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c. Study and explore the cultural background of the literary work such a historical time. </a:t>
            </a:r>
          </a:p>
          <a:p>
            <a:pPr marL="0" marR="0" lvl="0" indent="0" algn="l" rtl="0">
              <a:spcBef>
                <a:spcPts val="480"/>
              </a:spcBef>
              <a:buClr>
                <a:srgbClr val="ABC2C8"/>
              </a:buClr>
              <a:buFont typeface="Arial"/>
              <a:buNone/>
            </a:pPr>
            <a:endParaRPr sz="2400" b="0" i="0" u="none" strike="noStrike" cap="none" baseline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74320" marR="0" lvl="0" indent="-121920" algn="l" rtl="0">
              <a:spcBef>
                <a:spcPts val="480"/>
              </a:spcBef>
              <a:buClr>
                <a:srgbClr val="ABC2C8"/>
              </a:buClr>
              <a:buFont typeface="Arial"/>
              <a:buNone/>
            </a:pPr>
            <a:endParaRPr sz="2400" b="0" i="0" u="none" strike="noStrike" cap="none" baseline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18" name="Shape 3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629400" y="3810000"/>
            <a:ext cx="2514599" cy="304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Thatch">
  <a:themeElements>
    <a:clrScheme name="Thatch">
      <a:dk1>
        <a:srgbClr val="000000"/>
      </a:dk1>
      <a:lt1>
        <a:srgbClr val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539</Words>
  <Application>Microsoft Office PowerPoint</Application>
  <PresentationFormat>On-screen Show (4:3)</PresentationFormat>
  <Paragraphs>149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Thatch</vt:lpstr>
      <vt:lpstr>Training of the International Baccalaureate Language B SL/HL</vt:lpstr>
      <vt:lpstr>When designing your own curriculum keep in mind…</vt:lpstr>
      <vt:lpstr>How to plan for the program? Every day planning</vt:lpstr>
      <vt:lpstr>Two year approach </vt:lpstr>
      <vt:lpstr>How to guide students</vt:lpstr>
      <vt:lpstr>          Oral practice using pictures. How to guide and help students to develop ideas:  </vt:lpstr>
      <vt:lpstr>How to guide the student? </vt:lpstr>
      <vt:lpstr>HL Literature </vt:lpstr>
      <vt:lpstr>     Cultural Aspects </vt:lpstr>
      <vt:lpstr>   HL LITERATURE WORK: How to Guide the Students for the written work: Guide them to analyze the theme: </vt:lpstr>
      <vt:lpstr>HL: Help them to Structure their work </vt:lpstr>
      <vt:lpstr>Practice: caption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Training of the International Baccalaureate Language B SL/HL</dc:title>
  <dc:creator>Morato, Karim</dc:creator>
  <cp:lastModifiedBy>Administrator</cp:lastModifiedBy>
  <cp:revision>1</cp:revision>
  <dcterms:modified xsi:type="dcterms:W3CDTF">2015-01-21T13:11:42Z</dcterms:modified>
</cp:coreProperties>
</file>