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12192000"/>
  <p:notesSz cx="6858000" cy="9144000"/>
  <p:embeddedFontLst>
    <p:embeddedFont>
      <p:font typeface="Century Gothic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9E9666B-E7C6-4421-91E3-D8A7AE98311E}">
  <a:tblStyle styleId="{89E9666B-E7C6-4421-91E3-D8A7AE98311E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1F7E7"/>
          </a:solidFill>
        </a:fill>
      </a:tcStyle>
    </a:wholeTbl>
    <a:band1H>
      <a:tcTxStyle/>
      <a:tcStyle>
        <a:fill>
          <a:solidFill>
            <a:srgbClr val="E2EFCC"/>
          </a:solidFill>
        </a:fill>
      </a:tcStyle>
    </a:band1H>
    <a:band2H>
      <a:tcTxStyle/>
    </a:band2H>
    <a:band1V>
      <a:tcTxStyle/>
      <a:tcStyle>
        <a:fill>
          <a:solidFill>
            <a:srgbClr val="E2EFCC"/>
          </a:solidFill>
        </a:fill>
      </a:tcStyle>
    </a:band1V>
    <a:band2V>
      <a:tcTxStyle/>
    </a:band2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enturyGothic-bold.fntdata"/><Relationship Id="rId14" Type="http://schemas.openxmlformats.org/officeDocument/2006/relationships/font" Target="fonts/CenturyGothic-regular.fntdata"/><Relationship Id="rId17" Type="http://schemas.openxmlformats.org/officeDocument/2006/relationships/font" Target="fonts/CenturyGothic-boldItalic.fntdata"/><Relationship Id="rId16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ba4d96367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ba4d963679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ba4d96367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ba4d963679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bcd840175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gbcd840175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ba4d963679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ba4d963679_1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4" name="Google Shape;24;p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31" name="Google Shape;31;p2"/>
          <p:cNvSpPr txBox="1"/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"/>
          <p:cNvSpPr txBox="1"/>
          <p:nvPr>
            <p:ph idx="1" type="subTitle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440"/>
              <a:buNone/>
              <a:defRPr cap="none">
                <a:solidFill>
                  <a:schemeClr val="accent1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2"/>
          <p:cNvSpPr txBox="1"/>
          <p:nvPr>
            <p:ph idx="10" type="dt"/>
          </p:nvPr>
        </p:nvSpPr>
        <p:spPr>
          <a:xfrm rot="5400000">
            <a:off x="10089390" y="1792223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"/>
          <p:cNvSpPr txBox="1"/>
          <p:nvPr>
            <p:ph idx="11" type="ftr"/>
          </p:nvPr>
        </p:nvSpPr>
        <p:spPr>
          <a:xfrm rot="5400000">
            <a:off x="8959592" y="322682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10351008" y="292608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oogle Shape;126;p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7" name="Google Shape;127;p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1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1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1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1"/>
            <p:cNvSpPr/>
            <p:nvPr/>
          </p:nvSpPr>
          <p:spPr>
            <a:xfrm rot="10371525">
              <a:off x="263767" y="443825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1"/>
            <p:cNvSpPr/>
            <p:nvPr/>
          </p:nvSpPr>
          <p:spPr>
            <a:xfrm rot="10800000">
              <a:off x="459506" y="321130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35" name="Google Shape;135;p11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36" name="Google Shape;136;p11"/>
          <p:cNvSpPr txBox="1"/>
          <p:nvPr>
            <p:ph type="title"/>
          </p:nvPr>
        </p:nvSpPr>
        <p:spPr>
          <a:xfrm>
            <a:off x="1154956" y="4966674"/>
            <a:ext cx="882565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1"/>
          <p:cNvSpPr/>
          <p:nvPr>
            <p:ph idx="2" type="pic"/>
          </p:nvPr>
        </p:nvSpPr>
        <p:spPr>
          <a:xfrm>
            <a:off x="1154955" y="685800"/>
            <a:ext cx="8825658" cy="3429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8" name="Google Shape;138;p11"/>
          <p:cNvSpPr txBox="1"/>
          <p:nvPr>
            <p:ph idx="1" type="body"/>
          </p:nvPr>
        </p:nvSpPr>
        <p:spPr>
          <a:xfrm>
            <a:off x="1154956" y="5536665"/>
            <a:ext cx="882565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39" name="Google Shape;139;p11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1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 showMasterSp="0">
  <p:cSld name="Title and Caption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45" name="Google Shape;145;p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2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2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2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2"/>
            <p:cNvSpPr/>
            <p:nvPr/>
          </p:nvSpPr>
          <p:spPr>
            <a:xfrm rot="-589932">
              <a:off x="8490951" y="271487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2"/>
            <p:cNvSpPr/>
            <p:nvPr/>
          </p:nvSpPr>
          <p:spPr>
            <a:xfrm>
              <a:off x="455612" y="2801319"/>
              <a:ext cx="11277600" cy="3602637"/>
            </a:xfrm>
            <a:custGeom>
              <a:rect b="b" l="l" r="r" t="t"/>
              <a:pathLst>
                <a:path extrusionOk="0" h="7946" w="10000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53" name="Google Shape;153;p12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54" name="Google Shape;154;p12"/>
          <p:cNvSpPr txBox="1"/>
          <p:nvPr>
            <p:ph type="title"/>
          </p:nvPr>
        </p:nvSpPr>
        <p:spPr>
          <a:xfrm>
            <a:off x="1154954" y="1063416"/>
            <a:ext cx="8825659" cy="13797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12"/>
          <p:cNvSpPr txBox="1"/>
          <p:nvPr>
            <p:ph idx="1" type="body"/>
          </p:nvPr>
        </p:nvSpPr>
        <p:spPr>
          <a:xfrm>
            <a:off x="1154954" y="3543300"/>
            <a:ext cx="8825659" cy="24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56" name="Google Shape;156;p12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2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 showMasterSp="0">
  <p:cSld name="Quote with Caption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62" name="Google Shape;162;p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 rot="-589932">
              <a:off x="8490951" y="41851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70" name="Google Shape;170;p13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71" name="Google Shape;171;p13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72" name="Google Shape;172;p13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73" name="Google Shape;173;p13"/>
          <p:cNvSpPr txBox="1"/>
          <p:nvPr>
            <p:ph type="title"/>
          </p:nvPr>
        </p:nvSpPr>
        <p:spPr>
          <a:xfrm>
            <a:off x="1581878" y="980517"/>
            <a:ext cx="8453906" cy="2698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13"/>
          <p:cNvSpPr txBox="1"/>
          <p:nvPr>
            <p:ph idx="1" type="body"/>
          </p:nvPr>
        </p:nvSpPr>
        <p:spPr>
          <a:xfrm>
            <a:off x="1945945" y="3678766"/>
            <a:ext cx="7725772" cy="342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b="0" i="0" sz="1400" cap="small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75" name="Google Shape;175;p13"/>
          <p:cNvSpPr txBox="1"/>
          <p:nvPr>
            <p:ph idx="2" type="body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76" name="Google Shape;176;p13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13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 showMasterSp="0">
  <p:cSld name="Name Card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oogle Shape;181;p14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82" name="Google Shape;182;p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4"/>
            <p:cNvSpPr/>
            <p:nvPr/>
          </p:nvSpPr>
          <p:spPr>
            <a:xfrm rot="-589932">
              <a:off x="8490951" y="4193583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4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90" name="Google Shape;190;p14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91" name="Google Shape;191;p14"/>
          <p:cNvSpPr txBox="1"/>
          <p:nvPr>
            <p:ph type="title"/>
          </p:nvPr>
        </p:nvSpPr>
        <p:spPr>
          <a:xfrm>
            <a:off x="1154954" y="2370667"/>
            <a:ext cx="8825660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4"/>
          <p:cNvSpPr txBox="1"/>
          <p:nvPr>
            <p:ph idx="1" type="body"/>
          </p:nvPr>
        </p:nvSpPr>
        <p:spPr>
          <a:xfrm>
            <a:off x="1154954" y="5033068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93" name="Google Shape;193;p14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14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5"/>
          <p:cNvSpPr txBox="1"/>
          <p:nvPr>
            <p:ph type="title"/>
          </p:nvPr>
        </p:nvSpPr>
        <p:spPr>
          <a:xfrm>
            <a:off x="1154953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15"/>
          <p:cNvSpPr txBox="1"/>
          <p:nvPr>
            <p:ph idx="1" type="body"/>
          </p:nvPr>
        </p:nvSpPr>
        <p:spPr>
          <a:xfrm>
            <a:off x="1154954" y="2617299"/>
            <a:ext cx="312916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00" name="Google Shape;200;p15"/>
          <p:cNvSpPr txBox="1"/>
          <p:nvPr>
            <p:ph idx="2" type="body"/>
          </p:nvPr>
        </p:nvSpPr>
        <p:spPr>
          <a:xfrm>
            <a:off x="1154954" y="3193561"/>
            <a:ext cx="3129168" cy="28334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01" name="Google Shape;201;p15"/>
          <p:cNvSpPr txBox="1"/>
          <p:nvPr>
            <p:ph idx="3" type="body"/>
          </p:nvPr>
        </p:nvSpPr>
        <p:spPr>
          <a:xfrm>
            <a:off x="4512721" y="2603502"/>
            <a:ext cx="314538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02" name="Google Shape;202;p15"/>
          <p:cNvSpPr txBox="1"/>
          <p:nvPr>
            <p:ph idx="4" type="body"/>
          </p:nvPr>
        </p:nvSpPr>
        <p:spPr>
          <a:xfrm>
            <a:off x="4512721" y="3193561"/>
            <a:ext cx="3145380" cy="28334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03" name="Google Shape;203;p15"/>
          <p:cNvSpPr txBox="1"/>
          <p:nvPr>
            <p:ph idx="5" type="body"/>
          </p:nvPr>
        </p:nvSpPr>
        <p:spPr>
          <a:xfrm>
            <a:off x="7886700" y="2617299"/>
            <a:ext cx="3161029" cy="5762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04" name="Google Shape;204;p15"/>
          <p:cNvSpPr txBox="1"/>
          <p:nvPr>
            <p:ph idx="6" type="body"/>
          </p:nvPr>
        </p:nvSpPr>
        <p:spPr>
          <a:xfrm>
            <a:off x="7886700" y="3193561"/>
            <a:ext cx="3164719" cy="28334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205" name="Google Shape;205;p15"/>
          <p:cNvCxnSpPr/>
          <p:nvPr/>
        </p:nvCxnSpPr>
        <p:spPr>
          <a:xfrm>
            <a:off x="4403971" y="2569633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784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6" name="Google Shape;206;p15"/>
          <p:cNvCxnSpPr/>
          <p:nvPr/>
        </p:nvCxnSpPr>
        <p:spPr>
          <a:xfrm>
            <a:off x="7772401" y="2569633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784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7" name="Google Shape;207;p15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15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 Column">
  <p:cSld name="3 Picture Column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6"/>
          <p:cNvSpPr txBox="1"/>
          <p:nvPr>
            <p:ph type="title"/>
          </p:nvPr>
        </p:nvSpPr>
        <p:spPr>
          <a:xfrm>
            <a:off x="1154953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6"/>
          <p:cNvSpPr txBox="1"/>
          <p:nvPr>
            <p:ph idx="1" type="body"/>
          </p:nvPr>
        </p:nvSpPr>
        <p:spPr>
          <a:xfrm>
            <a:off x="1154952" y="4532845"/>
            <a:ext cx="305043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13" name="Google Shape;213;p16"/>
          <p:cNvSpPr/>
          <p:nvPr>
            <p:ph idx="2" type="pic"/>
          </p:nvPr>
        </p:nvSpPr>
        <p:spPr>
          <a:xfrm>
            <a:off x="1334552" y="2603500"/>
            <a:ext cx="2691242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14" name="Google Shape;214;p16"/>
          <p:cNvSpPr txBox="1"/>
          <p:nvPr>
            <p:ph idx="3" type="body"/>
          </p:nvPr>
        </p:nvSpPr>
        <p:spPr>
          <a:xfrm>
            <a:off x="1154953" y="5109107"/>
            <a:ext cx="3050437" cy="9179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15" name="Google Shape;215;p16"/>
          <p:cNvSpPr txBox="1"/>
          <p:nvPr>
            <p:ph idx="4" type="body"/>
          </p:nvPr>
        </p:nvSpPr>
        <p:spPr>
          <a:xfrm>
            <a:off x="4572537" y="4532846"/>
            <a:ext cx="3046766" cy="6511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16" name="Google Shape;216;p16"/>
          <p:cNvSpPr/>
          <p:nvPr>
            <p:ph idx="5" type="pic"/>
          </p:nvPr>
        </p:nvSpPr>
        <p:spPr>
          <a:xfrm>
            <a:off x="4748463" y="2603500"/>
            <a:ext cx="2691241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17" name="Google Shape;217;p16"/>
          <p:cNvSpPr txBox="1"/>
          <p:nvPr>
            <p:ph idx="6" type="body"/>
          </p:nvPr>
        </p:nvSpPr>
        <p:spPr>
          <a:xfrm>
            <a:off x="4568865" y="5184002"/>
            <a:ext cx="3050438" cy="843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18" name="Google Shape;218;p16"/>
          <p:cNvSpPr txBox="1"/>
          <p:nvPr>
            <p:ph idx="7" type="body"/>
          </p:nvPr>
        </p:nvSpPr>
        <p:spPr>
          <a:xfrm>
            <a:off x="7983434" y="4532847"/>
            <a:ext cx="3050438" cy="6511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19" name="Google Shape;219;p16"/>
          <p:cNvSpPr/>
          <p:nvPr>
            <p:ph idx="8" type="pic"/>
          </p:nvPr>
        </p:nvSpPr>
        <p:spPr>
          <a:xfrm>
            <a:off x="8163031" y="2603500"/>
            <a:ext cx="2691242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20" name="Google Shape;220;p16"/>
          <p:cNvSpPr txBox="1"/>
          <p:nvPr>
            <p:ph idx="9" type="body"/>
          </p:nvPr>
        </p:nvSpPr>
        <p:spPr>
          <a:xfrm>
            <a:off x="7983434" y="5184001"/>
            <a:ext cx="3050437" cy="8430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221" name="Google Shape;221;p16"/>
          <p:cNvCxnSpPr/>
          <p:nvPr/>
        </p:nvCxnSpPr>
        <p:spPr>
          <a:xfrm>
            <a:off x="4388153" y="2603500"/>
            <a:ext cx="0" cy="3517594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2" name="Google Shape;222;p16"/>
          <p:cNvCxnSpPr/>
          <p:nvPr/>
        </p:nvCxnSpPr>
        <p:spPr>
          <a:xfrm>
            <a:off x="7801905" y="2603500"/>
            <a:ext cx="0" cy="3492500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3" name="Google Shape;223;p16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16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1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"/>
          <p:cNvSpPr txBox="1"/>
          <p:nvPr>
            <p:ph type="title"/>
          </p:nvPr>
        </p:nvSpPr>
        <p:spPr>
          <a:xfrm>
            <a:off x="1154953" y="973668"/>
            <a:ext cx="8825660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17"/>
          <p:cNvSpPr txBox="1"/>
          <p:nvPr>
            <p:ph idx="1" type="body"/>
          </p:nvPr>
        </p:nvSpPr>
        <p:spPr>
          <a:xfrm rot="5400000">
            <a:off x="3827511" y="-69056"/>
            <a:ext cx="3416300" cy="8761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29" name="Google Shape;229;p17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17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p1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oogle Shape;233;p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34" name="Google Shape;234;p1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8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8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8"/>
            <p:cNvSpPr/>
            <p:nvPr/>
          </p:nvSpPr>
          <p:spPr>
            <a:xfrm rot="5101749">
              <a:off x="6294738" y="457773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8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8"/>
            <p:cNvSpPr/>
            <p:nvPr/>
          </p:nvSpPr>
          <p:spPr>
            <a:xfrm rot="5400000">
              <a:off x="44492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43" name="Google Shape;243;p18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44" name="Google Shape;244;p18"/>
          <p:cNvSpPr txBox="1"/>
          <p:nvPr>
            <p:ph type="title"/>
          </p:nvPr>
        </p:nvSpPr>
        <p:spPr>
          <a:xfrm rot="5400000">
            <a:off x="6909428" y="2945796"/>
            <a:ext cx="4748589" cy="14139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5" name="Google Shape;245;p18"/>
          <p:cNvSpPr txBox="1"/>
          <p:nvPr>
            <p:ph idx="1" type="body"/>
          </p:nvPr>
        </p:nvSpPr>
        <p:spPr>
          <a:xfrm rot="5400000">
            <a:off x="1904432" y="528990"/>
            <a:ext cx="4748590" cy="6247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46" name="Google Shape;246;p18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18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 txBox="1"/>
          <p:nvPr>
            <p:ph type="title"/>
          </p:nvPr>
        </p:nvSpPr>
        <p:spPr>
          <a:xfrm>
            <a:off x="1154953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"/>
          <p:cNvSpPr txBox="1"/>
          <p:nvPr>
            <p:ph idx="1" type="body"/>
          </p:nvPr>
        </p:nvSpPr>
        <p:spPr>
          <a:xfrm>
            <a:off x="1154954" y="2603500"/>
            <a:ext cx="4825158" cy="3416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2" type="body"/>
          </p:nvPr>
        </p:nvSpPr>
        <p:spPr>
          <a:xfrm>
            <a:off x="6208712" y="2603500"/>
            <a:ext cx="4825159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1" name="Google Shape;41;p3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"/>
          <p:cNvSpPr txBox="1"/>
          <p:nvPr>
            <p:ph type="title"/>
          </p:nvPr>
        </p:nvSpPr>
        <p:spPr>
          <a:xfrm>
            <a:off x="1154953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1" name="Google Shape;51;p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5"/>
            <p:cNvSpPr/>
            <p:nvPr/>
          </p:nvSpPr>
          <p:spPr>
            <a:xfrm rot="-5677511">
              <a:off x="3140485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5"/>
            <p:cNvSpPr/>
            <p:nvPr/>
          </p:nvSpPr>
          <p:spPr>
            <a:xfrm rot="-5400000">
              <a:off x="2229377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60" name="Google Shape;60;p5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61" name="Google Shape;61;p5"/>
          <p:cNvSpPr txBox="1"/>
          <p:nvPr>
            <p:ph type="title"/>
          </p:nvPr>
        </p:nvSpPr>
        <p:spPr>
          <a:xfrm>
            <a:off x="1154954" y="1295400"/>
            <a:ext cx="2793159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1" type="body"/>
          </p:nvPr>
        </p:nvSpPr>
        <p:spPr>
          <a:xfrm>
            <a:off x="5781146" y="1447800"/>
            <a:ext cx="519006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2" type="body"/>
          </p:nvPr>
        </p:nvSpPr>
        <p:spPr>
          <a:xfrm>
            <a:off x="1154955" y="2895600"/>
            <a:ext cx="2793158" cy="31292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64" name="Google Shape;64;p5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5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 txBox="1"/>
          <p:nvPr>
            <p:ph type="title"/>
          </p:nvPr>
        </p:nvSpPr>
        <p:spPr>
          <a:xfrm>
            <a:off x="1154953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6"/>
          <p:cNvSpPr txBox="1"/>
          <p:nvPr>
            <p:ph idx="1" type="body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1" name="Google Shape;71;p6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6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76" name="Google Shape;76;p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7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7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7"/>
            <p:cNvSpPr/>
            <p:nvPr/>
          </p:nvSpPr>
          <p:spPr>
            <a:xfrm rot="-5677511">
              <a:off x="4698352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7"/>
            <p:cNvSpPr/>
            <p:nvPr/>
          </p:nvSpPr>
          <p:spPr>
            <a:xfrm rot="-5400000">
              <a:off x="3787244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85" name="Google Shape;85;p7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86" name="Google Shape;86;p7"/>
          <p:cNvSpPr txBox="1"/>
          <p:nvPr>
            <p:ph type="title"/>
          </p:nvPr>
        </p:nvSpPr>
        <p:spPr>
          <a:xfrm>
            <a:off x="1154956" y="2677645"/>
            <a:ext cx="4351023" cy="22838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7"/>
          <p:cNvSpPr txBox="1"/>
          <p:nvPr>
            <p:ph idx="1" type="body"/>
          </p:nvPr>
        </p:nvSpPr>
        <p:spPr>
          <a:xfrm>
            <a:off x="6895558" y="2677644"/>
            <a:ext cx="3755379" cy="22838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8" name="Google Shape;88;p7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7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8"/>
          <p:cNvSpPr txBox="1"/>
          <p:nvPr>
            <p:ph type="title"/>
          </p:nvPr>
        </p:nvSpPr>
        <p:spPr>
          <a:xfrm>
            <a:off x="1154953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8"/>
          <p:cNvSpPr txBox="1"/>
          <p:nvPr>
            <p:ph idx="1" type="body"/>
          </p:nvPr>
        </p:nvSpPr>
        <p:spPr>
          <a:xfrm>
            <a:off x="1154954" y="2603500"/>
            <a:ext cx="48251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95" name="Google Shape;95;p8"/>
          <p:cNvSpPr txBox="1"/>
          <p:nvPr>
            <p:ph idx="2" type="body"/>
          </p:nvPr>
        </p:nvSpPr>
        <p:spPr>
          <a:xfrm>
            <a:off x="1154954" y="3179762"/>
            <a:ext cx="4825158" cy="2840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6" name="Google Shape;96;p8"/>
          <p:cNvSpPr txBox="1"/>
          <p:nvPr>
            <p:ph idx="3" type="body"/>
          </p:nvPr>
        </p:nvSpPr>
        <p:spPr>
          <a:xfrm>
            <a:off x="6208712" y="2603500"/>
            <a:ext cx="482515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97" name="Google Shape;97;p8"/>
          <p:cNvSpPr txBox="1"/>
          <p:nvPr>
            <p:ph idx="4" type="body"/>
          </p:nvPr>
        </p:nvSpPr>
        <p:spPr>
          <a:xfrm>
            <a:off x="6208710" y="3179762"/>
            <a:ext cx="4825159" cy="2840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8" name="Google Shape;98;p8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8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9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9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9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10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8" name="Google Shape;108;p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0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0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0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0"/>
            <p:cNvSpPr/>
            <p:nvPr/>
          </p:nvSpPr>
          <p:spPr>
            <a:xfrm rot="-5400000">
              <a:off x="32954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16" name="Google Shape;116;p10"/>
            <p:cNvSpPr/>
            <p:nvPr/>
          </p:nvSpPr>
          <p:spPr>
            <a:xfrm rot="-5677511">
              <a:off x="4203594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0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18" name="Google Shape;118;p10"/>
          <p:cNvSpPr txBox="1"/>
          <p:nvPr>
            <p:ph type="title"/>
          </p:nvPr>
        </p:nvSpPr>
        <p:spPr>
          <a:xfrm>
            <a:off x="1153907" y="1693332"/>
            <a:ext cx="3860260" cy="17356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0"/>
          <p:cNvSpPr/>
          <p:nvPr>
            <p:ph idx="2" type="pic"/>
          </p:nvPr>
        </p:nvSpPr>
        <p:spPr>
          <a:xfrm>
            <a:off x="6547870" y="1143000"/>
            <a:ext cx="3227193" cy="457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0" name="Google Shape;120;p10"/>
          <p:cNvSpPr txBox="1"/>
          <p:nvPr>
            <p:ph idx="1" type="body"/>
          </p:nvPr>
        </p:nvSpPr>
        <p:spPr>
          <a:xfrm>
            <a:off x="1154955" y="3657600"/>
            <a:ext cx="3859212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21" name="Google Shape;121;p10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0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0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7" name="Google Shape;7;p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F7F7F7">
                    <a:alpha val="10980"/>
                  </a:srgbClr>
                </a:gs>
                <a:gs pos="36000">
                  <a:srgbClr val="F7F7F7">
                    <a:alpha val="9803"/>
                  </a:srgbClr>
                </a:gs>
                <a:gs pos="75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F7F7F7">
                    <a:alpha val="7843"/>
                  </a:srgbClr>
                </a:gs>
                <a:gs pos="36000">
                  <a:srgbClr val="F7F7F7">
                    <a:alpha val="7843"/>
                  </a:srgbClr>
                </a:gs>
                <a:gs pos="72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F7F7F7">
                    <a:alpha val="6666"/>
                  </a:srgbClr>
                </a:gs>
                <a:gs pos="36000">
                  <a:srgbClr val="F7F7F7">
                    <a:alpha val="5882"/>
                  </a:srgbClr>
                </a:gs>
                <a:gs pos="69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73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rgbClr val="F7F7F7">
                    <a:alpha val="13725"/>
                  </a:srgbClr>
                </a:gs>
                <a:gs pos="36000">
                  <a:srgbClr val="F7F7F7">
                    <a:alpha val="6666"/>
                  </a:srgbClr>
                </a:gs>
                <a:gs pos="66000">
                  <a:srgbClr val="F7F7F7">
                    <a:alpha val="0"/>
                  </a:srgbClr>
                </a:gs>
                <a:gs pos="100000">
                  <a:srgbClr val="F7F7F7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 rot="-589932">
              <a:off x="8490951" y="17975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459506" y="1866405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5" name="Google Shape;15;p1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6" name="Google Shape;16;p1"/>
          <p:cNvSpPr txBox="1"/>
          <p:nvPr>
            <p:ph type="title"/>
          </p:nvPr>
        </p:nvSpPr>
        <p:spPr>
          <a:xfrm>
            <a:off x="1154953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" type="body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0" type="dt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00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9" name="Google Shape;19;p1"/>
          <p:cNvSpPr txBox="1"/>
          <p:nvPr>
            <p:ph idx="11" type="ftr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00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0" name="Google Shape;20;p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flipgrid.com/95fc84be" TargetMode="External"/><Relationship Id="rId4" Type="http://schemas.openxmlformats.org/officeDocument/2006/relationships/hyperlink" Target="https://flipgrid.com/s/tiz-ds8zzNpGr9P3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9"/>
          <p:cNvSpPr txBox="1"/>
          <p:nvPr>
            <p:ph type="title"/>
          </p:nvPr>
        </p:nvSpPr>
        <p:spPr>
          <a:xfrm>
            <a:off x="571325" y="1054100"/>
            <a:ext cx="42831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Welcome!</a:t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</p:txBody>
      </p:sp>
      <p:sp>
        <p:nvSpPr>
          <p:cNvPr id="255" name="Google Shape;255;p19"/>
          <p:cNvSpPr txBox="1"/>
          <p:nvPr>
            <p:ph idx="2" type="body"/>
          </p:nvPr>
        </p:nvSpPr>
        <p:spPr>
          <a:xfrm flipH="1" rot="10800000">
            <a:off x="668200" y="5805100"/>
            <a:ext cx="3766800" cy="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664"/>
              <a:buNone/>
            </a:pPr>
            <a:r>
              <a:t/>
            </a:r>
            <a:endParaRPr/>
          </a:p>
        </p:txBody>
      </p:sp>
      <p:sp>
        <p:nvSpPr>
          <p:cNvPr id="256" name="Google Shape;256;p19"/>
          <p:cNvSpPr txBox="1"/>
          <p:nvPr/>
        </p:nvSpPr>
        <p:spPr>
          <a:xfrm>
            <a:off x="5436575" y="1362800"/>
            <a:ext cx="6235500" cy="32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highlight>
                  <a:srgbClr val="FFFFFF"/>
                </a:highlight>
              </a:rPr>
              <a:t>Please introduce yourself in the chat:</a:t>
            </a:r>
            <a:endParaRPr b="1" sz="3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highlight>
                  <a:srgbClr val="FFFFFF"/>
                </a:highlight>
              </a:rPr>
              <a:t>Name</a:t>
            </a:r>
            <a:endParaRPr b="1" sz="3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highlight>
                  <a:srgbClr val="FFFFFF"/>
                </a:highlight>
              </a:rPr>
              <a:t>School and District</a:t>
            </a:r>
            <a:endParaRPr b="1" sz="3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highlight>
                  <a:srgbClr val="FFFFFF"/>
                </a:highlight>
              </a:rPr>
              <a:t>Position</a:t>
            </a:r>
            <a:endParaRPr b="1" sz="3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7104" y="2256051"/>
            <a:ext cx="5991225" cy="2543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0"/>
          <p:cNvSpPr txBox="1"/>
          <p:nvPr>
            <p:ph type="ctrTitle"/>
          </p:nvPr>
        </p:nvSpPr>
        <p:spPr>
          <a:xfrm>
            <a:off x="748554" y="812800"/>
            <a:ext cx="8825658" cy="11006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</a:pPr>
            <a:r>
              <a:rPr b="1" lang="en-US"/>
              <a:t>IBMA MYP MEETING </a:t>
            </a:r>
            <a:endParaRPr/>
          </a:p>
        </p:txBody>
      </p:sp>
      <p:sp>
        <p:nvSpPr>
          <p:cNvPr id="263" name="Google Shape;263;p20"/>
          <p:cNvSpPr/>
          <p:nvPr/>
        </p:nvSpPr>
        <p:spPr>
          <a:xfrm>
            <a:off x="4264269" y="5141800"/>
            <a:ext cx="70302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February 11, </a:t>
            </a:r>
            <a:r>
              <a:rPr b="0" i="0" lang="en-US" sz="4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202</a:t>
            </a:r>
            <a:r>
              <a:rPr lang="en-US" sz="4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1"/>
          <p:cNvSpPr txBox="1"/>
          <p:nvPr>
            <p:ph type="title"/>
          </p:nvPr>
        </p:nvSpPr>
        <p:spPr>
          <a:xfrm>
            <a:off x="1154953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/>
              <a:t>2021 IBMA ELECTION CALENDAR</a:t>
            </a:r>
            <a:endParaRPr/>
          </a:p>
        </p:txBody>
      </p:sp>
      <p:graphicFrame>
        <p:nvGraphicFramePr>
          <p:cNvPr id="269" name="Google Shape;269;p21"/>
          <p:cNvGraphicFramePr/>
          <p:nvPr/>
        </p:nvGraphicFramePr>
        <p:xfrm>
          <a:off x="423337" y="283633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{89E9666B-E7C6-4421-91E3-D8A7AE98311E}</a:tableStyleId>
              </a:tblPr>
              <a:tblGrid>
                <a:gridCol w="2272450"/>
                <a:gridCol w="2272450"/>
                <a:gridCol w="2272450"/>
                <a:gridCol w="2272450"/>
                <a:gridCol w="2272450"/>
              </a:tblGrid>
              <a:tr h="635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>
                          <a:solidFill>
                            <a:schemeClr val="dk1"/>
                          </a:solidFill>
                        </a:rPr>
                        <a:t>FEB </a:t>
                      </a:r>
                      <a:r>
                        <a:rPr lang="en-US" sz="3600">
                          <a:solidFill>
                            <a:schemeClr val="dk1"/>
                          </a:solidFill>
                        </a:rPr>
                        <a:t>5</a:t>
                      </a:r>
                      <a:endParaRPr sz="3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36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FEB 1</a:t>
                      </a:r>
                      <a:r>
                        <a:rPr lang="en-US" sz="3600">
                          <a:solidFill>
                            <a:schemeClr val="dk1"/>
                          </a:solidFill>
                        </a:rPr>
                        <a:t>2</a:t>
                      </a:r>
                      <a:endParaRPr sz="3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>
                          <a:solidFill>
                            <a:schemeClr val="dk1"/>
                          </a:solidFill>
                        </a:rPr>
                        <a:t>FEB 1</a:t>
                      </a:r>
                      <a:r>
                        <a:rPr lang="en-US" sz="3600">
                          <a:solidFill>
                            <a:schemeClr val="dk1"/>
                          </a:solidFill>
                        </a:rPr>
                        <a:t>3</a:t>
                      </a:r>
                      <a:endParaRPr sz="3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>
                          <a:solidFill>
                            <a:schemeClr val="dk1"/>
                          </a:solidFill>
                        </a:rPr>
                        <a:t>Feb</a:t>
                      </a:r>
                      <a:r>
                        <a:rPr lang="en-US" sz="36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3600">
                          <a:solidFill>
                            <a:schemeClr val="dk1"/>
                          </a:solidFill>
                        </a:rPr>
                        <a:t>26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>
                          <a:solidFill>
                            <a:schemeClr val="dk1"/>
                          </a:solidFill>
                        </a:rPr>
                        <a:t>MAR </a:t>
                      </a:r>
                      <a:r>
                        <a:rPr lang="en-US" sz="3600">
                          <a:solidFill>
                            <a:schemeClr val="dk1"/>
                          </a:solidFill>
                        </a:rPr>
                        <a:t>3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graphicFrame>
        <p:nvGraphicFramePr>
          <p:cNvPr id="270" name="Google Shape;270;p21"/>
          <p:cNvGraphicFramePr/>
          <p:nvPr/>
        </p:nvGraphicFramePr>
        <p:xfrm>
          <a:off x="423337" y="363219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{89E9666B-E7C6-4421-91E3-D8A7AE98311E}</a:tableStyleId>
              </a:tblPr>
              <a:tblGrid>
                <a:gridCol w="2272450"/>
                <a:gridCol w="2272450"/>
                <a:gridCol w="2272450"/>
                <a:gridCol w="2272450"/>
                <a:gridCol w="2272450"/>
              </a:tblGrid>
              <a:tr h="21420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32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Announce elections are opening</a:t>
                      </a:r>
                      <a:endParaRPr sz="3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32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Deadline to submit video and/or bio sheet</a:t>
                      </a:r>
                      <a:endParaRPr sz="3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32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32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Voting begins</a:t>
                      </a:r>
                      <a:endParaRPr sz="3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32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32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Voting ends</a:t>
                      </a:r>
                      <a:endParaRPr sz="3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32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32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Announce new officers</a:t>
                      </a:r>
                      <a:endParaRPr sz="3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2"/>
          <p:cNvSpPr txBox="1"/>
          <p:nvPr>
            <p:ph type="title"/>
          </p:nvPr>
        </p:nvSpPr>
        <p:spPr>
          <a:xfrm>
            <a:off x="477200" y="660400"/>
            <a:ext cx="4342200" cy="143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Century Gothic"/>
              <a:buNone/>
            </a:pPr>
            <a:r>
              <a:rPr b="1" lang="en-US" sz="4400"/>
              <a:t>By February 12</a:t>
            </a:r>
            <a:endParaRPr/>
          </a:p>
        </p:txBody>
      </p:sp>
      <p:sp>
        <p:nvSpPr>
          <p:cNvPr id="276" name="Google Shape;276;p22"/>
          <p:cNvSpPr txBox="1"/>
          <p:nvPr>
            <p:ph idx="1" type="body"/>
          </p:nvPr>
        </p:nvSpPr>
        <p:spPr>
          <a:xfrm>
            <a:off x="5781146" y="1447800"/>
            <a:ext cx="519006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Char char="►"/>
            </a:pPr>
            <a:r>
              <a:rPr lang="en-US" u="sng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https://flipgrid.com/95fc84be</a:t>
            </a:r>
            <a:r>
              <a:rPr lang="en-US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441960" lvl="0" marL="3429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►"/>
            </a:pPr>
            <a:r>
              <a:rPr lang="en-US" sz="3000">
                <a:solidFill>
                  <a:srgbClr val="000000"/>
                </a:solidFill>
              </a:rPr>
              <a:t>Bassett’s sample video</a:t>
            </a:r>
            <a:endParaRPr sz="30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US" u="sng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https://flipgrid.com/s/tiz-ds8zzNpGr9P3</a:t>
            </a:r>
            <a:r>
              <a:rPr lang="en-US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77" name="Google Shape;277;p22"/>
          <p:cNvSpPr txBox="1"/>
          <p:nvPr>
            <p:ph idx="2" type="body"/>
          </p:nvPr>
        </p:nvSpPr>
        <p:spPr>
          <a:xfrm>
            <a:off x="1251729" y="2504500"/>
            <a:ext cx="2793300" cy="31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80"/>
              <a:buNone/>
            </a:pPr>
            <a:r>
              <a:rPr b="1" lang="en-US" sz="3600">
                <a:solidFill>
                  <a:schemeClr val="lt1"/>
                </a:solidFill>
              </a:rPr>
              <a:t>Produce a  brief video of yourself and post to ….?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"/>
          <p:cNvSpPr txBox="1"/>
          <p:nvPr>
            <p:ph type="title"/>
          </p:nvPr>
        </p:nvSpPr>
        <p:spPr>
          <a:xfrm>
            <a:off x="571325" y="1054100"/>
            <a:ext cx="42831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Networking </a:t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sessions</a:t>
            </a:r>
            <a:endParaRPr b="1" sz="4000"/>
          </a:p>
        </p:txBody>
      </p:sp>
      <p:sp>
        <p:nvSpPr>
          <p:cNvPr id="283" name="Google Shape;283;p23"/>
          <p:cNvSpPr txBox="1"/>
          <p:nvPr>
            <p:ph idx="2" type="body"/>
          </p:nvPr>
        </p:nvSpPr>
        <p:spPr>
          <a:xfrm flipH="1" rot="10800000">
            <a:off x="668200" y="5805100"/>
            <a:ext cx="3766800" cy="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664"/>
              <a:buNone/>
            </a:pPr>
            <a:r>
              <a:t/>
            </a:r>
            <a:endParaRPr/>
          </a:p>
        </p:txBody>
      </p:sp>
      <p:sp>
        <p:nvSpPr>
          <p:cNvPr id="284" name="Google Shape;284;p23"/>
          <p:cNvSpPr txBox="1"/>
          <p:nvPr/>
        </p:nvSpPr>
        <p:spPr>
          <a:xfrm>
            <a:off x="5436575" y="1362800"/>
            <a:ext cx="6235500" cy="4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Century Gothic"/>
                <a:ea typeface="Century Gothic"/>
                <a:cs typeface="Century Gothic"/>
                <a:sym typeface="Century Gothic"/>
              </a:rPr>
              <a:t>Librarians 2gether - February 11, 4-5:30pm</a:t>
            </a:r>
            <a:endParaRPr b="1"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highlight>
                  <a:srgbClr val="FFFFFF"/>
                </a:highlight>
              </a:rPr>
              <a:t>MYP Counselors - February 24 , 3:30pm</a:t>
            </a:r>
            <a:endParaRPr b="1" sz="3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highlight>
                  <a:srgbClr val="FFFFFF"/>
                </a:highlight>
              </a:rPr>
              <a:t>MYP Personal Project Guide Revisions - March 10, 4:00pm</a:t>
            </a:r>
            <a:endParaRPr b="1" sz="3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4"/>
          <p:cNvSpPr txBox="1"/>
          <p:nvPr>
            <p:ph type="title"/>
          </p:nvPr>
        </p:nvSpPr>
        <p:spPr>
          <a:xfrm>
            <a:off x="571325" y="1054100"/>
            <a:ext cx="42831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Future</a:t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Networking </a:t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Sessions</a:t>
            </a:r>
            <a:endParaRPr b="1" sz="4000"/>
          </a:p>
        </p:txBody>
      </p:sp>
      <p:sp>
        <p:nvSpPr>
          <p:cNvPr id="290" name="Google Shape;290;p24"/>
          <p:cNvSpPr txBox="1"/>
          <p:nvPr>
            <p:ph idx="2" type="body"/>
          </p:nvPr>
        </p:nvSpPr>
        <p:spPr>
          <a:xfrm flipH="1" rot="10800000">
            <a:off x="668200" y="5805100"/>
            <a:ext cx="3766800" cy="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664"/>
              <a:buNone/>
            </a:pPr>
            <a:r>
              <a:t/>
            </a:r>
            <a:endParaRPr/>
          </a:p>
        </p:txBody>
      </p:sp>
      <p:sp>
        <p:nvSpPr>
          <p:cNvPr id="291" name="Google Shape;291;p24"/>
          <p:cNvSpPr txBox="1"/>
          <p:nvPr/>
        </p:nvSpPr>
        <p:spPr>
          <a:xfrm>
            <a:off x="5436575" y="1362800"/>
            <a:ext cx="6235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292" name="Google Shape;292;p24"/>
          <p:cNvSpPr txBox="1"/>
          <p:nvPr/>
        </p:nvSpPr>
        <p:spPr>
          <a:xfrm>
            <a:off x="5259200" y="1362800"/>
            <a:ext cx="6412800" cy="47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solidFill>
                  <a:srgbClr val="FF0000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Needs:</a:t>
            </a:r>
            <a:endParaRPr b="1" sz="2300">
              <a:solidFill>
                <a:srgbClr val="FF0000"/>
              </a:solidFill>
              <a:highlight>
                <a:schemeClr val="lt1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Century Gothic"/>
                <a:ea typeface="Century Gothic"/>
                <a:cs typeface="Century Gothic"/>
                <a:sym typeface="Century Gothic"/>
              </a:rPr>
              <a:t>Language Acquisition - New Guide</a:t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Century Gothic"/>
                <a:ea typeface="Century Gothic"/>
                <a:cs typeface="Century Gothic"/>
                <a:sym typeface="Century Gothic"/>
              </a:rPr>
              <a:t>Interdisciplinary - New Guide</a:t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Century Gothic"/>
                <a:ea typeface="Century Gothic"/>
                <a:cs typeface="Century Gothic"/>
                <a:sym typeface="Century Gothic"/>
              </a:rPr>
              <a:t>Inquiry - Hybrid - distance learning - online learning</a:t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Century Gothic"/>
                <a:ea typeface="Century Gothic"/>
                <a:cs typeface="Century Gothic"/>
                <a:sym typeface="Century Gothic"/>
              </a:rPr>
              <a:t>Need facilitators:</a:t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Century Gothic"/>
                <a:ea typeface="Century Gothic"/>
                <a:cs typeface="Century Gothic"/>
                <a:sym typeface="Century Gothic"/>
              </a:rPr>
              <a:t>Informal Teacher discussion in all MYP subjects</a:t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Century Gothic"/>
                <a:ea typeface="Century Gothic"/>
                <a:cs typeface="Century Gothic"/>
                <a:sym typeface="Century Gothic"/>
              </a:rPr>
              <a:t>Please contact me if interested to facilitate or wish to share a need.</a:t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5"/>
          <p:cNvSpPr txBox="1"/>
          <p:nvPr>
            <p:ph type="title"/>
          </p:nvPr>
        </p:nvSpPr>
        <p:spPr>
          <a:xfrm>
            <a:off x="571325" y="1054100"/>
            <a:ext cx="42831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Today’s </a:t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Agenda</a:t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</p:txBody>
      </p:sp>
      <p:sp>
        <p:nvSpPr>
          <p:cNvPr id="298" name="Google Shape;298;p25"/>
          <p:cNvSpPr txBox="1"/>
          <p:nvPr>
            <p:ph idx="2" type="body"/>
          </p:nvPr>
        </p:nvSpPr>
        <p:spPr>
          <a:xfrm flipH="1" rot="10800000">
            <a:off x="668200" y="5805100"/>
            <a:ext cx="3766800" cy="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664"/>
              <a:buNone/>
            </a:pPr>
            <a:r>
              <a:t/>
            </a:r>
            <a:endParaRPr/>
          </a:p>
        </p:txBody>
      </p:sp>
      <p:sp>
        <p:nvSpPr>
          <p:cNvPr id="299" name="Google Shape;299;p25"/>
          <p:cNvSpPr txBox="1"/>
          <p:nvPr/>
        </p:nvSpPr>
        <p:spPr>
          <a:xfrm>
            <a:off x="5436575" y="1362800"/>
            <a:ext cx="6235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300" name="Google Shape;300;p25"/>
          <p:cNvSpPr txBox="1"/>
          <p:nvPr/>
        </p:nvSpPr>
        <p:spPr>
          <a:xfrm>
            <a:off x="5259200" y="796300"/>
            <a:ext cx="6412800" cy="67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rgbClr val="222222"/>
                </a:solidFill>
                <a:highlight>
                  <a:srgbClr val="FFFFFF"/>
                </a:highlight>
              </a:rPr>
              <a:t>12:10- 1:10</a:t>
            </a:r>
            <a:endParaRPr b="1" sz="27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rgbClr val="222222"/>
                </a:solidFill>
                <a:highlight>
                  <a:srgbClr val="FFFFFF"/>
                </a:highlight>
              </a:rPr>
              <a:t>Session 1: Service as action now more than ever:  The purpose and goals of service as action in the MYP.</a:t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</a:rPr>
              <a:t>Facilitators</a:t>
            </a:r>
            <a:r>
              <a:rPr lang="en-US" sz="2700">
                <a:solidFill>
                  <a:schemeClr val="dk1"/>
                </a:solidFill>
              </a:rPr>
              <a:t>:  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</a:rPr>
              <a:t>Nonye Oladimeji, Ph.D. Global and comparative education - Glasgow Middle School IBMYP Coordinator/Advanced Academic specialist </a:t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</a:rPr>
              <a:t>Kip Malinosky, Thomas Jefferson Middle School, IB MYP Coordinator</a:t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6"/>
          <p:cNvSpPr txBox="1"/>
          <p:nvPr>
            <p:ph type="title"/>
          </p:nvPr>
        </p:nvSpPr>
        <p:spPr>
          <a:xfrm>
            <a:off x="571325" y="1054100"/>
            <a:ext cx="42831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Today’s </a:t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b="1" lang="en-US" sz="4000"/>
              <a:t>Agenda</a:t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b="1" sz="4000"/>
          </a:p>
        </p:txBody>
      </p:sp>
      <p:sp>
        <p:nvSpPr>
          <p:cNvPr id="306" name="Google Shape;306;p26"/>
          <p:cNvSpPr txBox="1"/>
          <p:nvPr>
            <p:ph idx="2" type="body"/>
          </p:nvPr>
        </p:nvSpPr>
        <p:spPr>
          <a:xfrm flipH="1" rot="10800000">
            <a:off x="668200" y="5805100"/>
            <a:ext cx="3766800" cy="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664"/>
              <a:buNone/>
            </a:pPr>
            <a:r>
              <a:t/>
            </a:r>
            <a:endParaRPr/>
          </a:p>
        </p:txBody>
      </p:sp>
      <p:sp>
        <p:nvSpPr>
          <p:cNvPr id="307" name="Google Shape;307;p26"/>
          <p:cNvSpPr txBox="1"/>
          <p:nvPr/>
        </p:nvSpPr>
        <p:spPr>
          <a:xfrm>
            <a:off x="5436575" y="1362800"/>
            <a:ext cx="6235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308" name="Google Shape;308;p26"/>
          <p:cNvSpPr txBox="1"/>
          <p:nvPr/>
        </p:nvSpPr>
        <p:spPr>
          <a:xfrm>
            <a:off x="5259200" y="796300"/>
            <a:ext cx="6412800" cy="59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</a:rPr>
              <a:t>1:15 - 2:15</a:t>
            </a:r>
            <a:endParaRPr b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222222"/>
                </a:solidFill>
              </a:rPr>
              <a:t>Session 2:</a:t>
            </a:r>
            <a:r>
              <a:rPr lang="en-US" sz="2800">
                <a:solidFill>
                  <a:srgbClr val="222222"/>
                </a:solidFill>
              </a:rPr>
              <a:t>  </a:t>
            </a:r>
            <a:r>
              <a:rPr b="1" lang="en-US" sz="2800">
                <a:solidFill>
                  <a:srgbClr val="222222"/>
                </a:solidFill>
              </a:rPr>
              <a:t>Transitioning to the 2020 Programme Standards and Practices</a:t>
            </a:r>
            <a:endParaRPr b="1" sz="28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800">
                <a:solidFill>
                  <a:srgbClr val="222222"/>
                </a:solidFill>
              </a:rPr>
              <a:t>Facilitators:  </a:t>
            </a:r>
            <a:endParaRPr b="1" sz="28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800">
                <a:solidFill>
                  <a:schemeClr val="dk1"/>
                </a:solidFill>
              </a:rPr>
              <a:t>Laura Lane, IB World Schools Manager</a:t>
            </a:r>
            <a:endParaRPr b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800">
                <a:solidFill>
                  <a:schemeClr val="dk1"/>
                </a:solidFill>
              </a:rPr>
              <a:t>Danielle Danz. IBMYP Coordinator at Key Middle School in Fairfax County VA, </a:t>
            </a:r>
            <a:endParaRPr b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800">
                <a:solidFill>
                  <a:schemeClr val="dk1"/>
                </a:solidFill>
              </a:rPr>
              <a:t>Stephanie Bilmoria, IBMYP Coordinator at Lewis HS in Fairfax County</a:t>
            </a:r>
            <a:endParaRPr b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on Boardroom">
  <a:themeElements>
    <a:clrScheme name="Ion Boardroom">
      <a:dk1>
        <a:srgbClr val="000000"/>
      </a:dk1>
      <a:lt1>
        <a:srgbClr val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