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1.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3655" r:id="rId1"/>
    <p:sldMasterId id="2147483673" r:id="rId2"/>
    <p:sldMasterId id="2147483685" r:id="rId3"/>
  </p:sldMasterIdLst>
  <p:notesMasterIdLst>
    <p:notesMasterId r:id="rId45"/>
  </p:notesMasterIdLst>
  <p:handoutMasterIdLst>
    <p:handoutMasterId r:id="rId46"/>
  </p:handoutMasterIdLst>
  <p:sldIdLst>
    <p:sldId id="261" r:id="rId4"/>
    <p:sldId id="664" r:id="rId5"/>
    <p:sldId id="504" r:id="rId6"/>
    <p:sldId id="889" r:id="rId7"/>
    <p:sldId id="668" r:id="rId8"/>
    <p:sldId id="867" r:id="rId9"/>
    <p:sldId id="823" r:id="rId10"/>
    <p:sldId id="890" r:id="rId11"/>
    <p:sldId id="894" r:id="rId12"/>
    <p:sldId id="538" r:id="rId13"/>
    <p:sldId id="539" r:id="rId14"/>
    <p:sldId id="895" r:id="rId15"/>
    <p:sldId id="896" r:id="rId16"/>
    <p:sldId id="897" r:id="rId17"/>
    <p:sldId id="696" r:id="rId18"/>
    <p:sldId id="710" r:id="rId19"/>
    <p:sldId id="719" r:id="rId20"/>
    <p:sldId id="727" r:id="rId21"/>
    <p:sldId id="891" r:id="rId22"/>
    <p:sldId id="830" r:id="rId23"/>
    <p:sldId id="815" r:id="rId24"/>
    <p:sldId id="841" r:id="rId25"/>
    <p:sldId id="892" r:id="rId26"/>
    <p:sldId id="893" r:id="rId27"/>
    <p:sldId id="910" r:id="rId28"/>
    <p:sldId id="898" r:id="rId29"/>
    <p:sldId id="899" r:id="rId30"/>
    <p:sldId id="900" r:id="rId31"/>
    <p:sldId id="901" r:id="rId32"/>
    <p:sldId id="902" r:id="rId33"/>
    <p:sldId id="903" r:id="rId34"/>
    <p:sldId id="904" r:id="rId35"/>
    <p:sldId id="911" r:id="rId36"/>
    <p:sldId id="905" r:id="rId37"/>
    <p:sldId id="906" r:id="rId38"/>
    <p:sldId id="907" r:id="rId39"/>
    <p:sldId id="908" r:id="rId40"/>
    <p:sldId id="909" r:id="rId41"/>
    <p:sldId id="912" r:id="rId42"/>
    <p:sldId id="913" r:id="rId43"/>
    <p:sldId id="795" r:id="rId44"/>
  </p:sldIdLst>
  <p:sldSz cx="9144000" cy="6858000" type="screen4x3"/>
  <p:notesSz cx="6858000" cy="9296400"/>
  <p:custDataLst>
    <p:tags r:id="rId47"/>
  </p:custDataLst>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sz="1200" kern="1200">
        <a:solidFill>
          <a:schemeClr val="tx1"/>
        </a:solidFill>
        <a:latin typeface="Arial" charset="0"/>
        <a:ea typeface="+mn-ea"/>
        <a:cs typeface="+mn-cs"/>
      </a:defRPr>
    </a:lvl1pPr>
    <a:lvl2pPr marL="457200" algn="l" rtl="0" eaLnBrk="0" fontAlgn="base" hangingPunct="0">
      <a:spcBef>
        <a:spcPct val="0"/>
      </a:spcBef>
      <a:spcAft>
        <a:spcPct val="0"/>
      </a:spcAft>
      <a:defRPr sz="1200" kern="1200">
        <a:solidFill>
          <a:schemeClr val="tx1"/>
        </a:solidFill>
        <a:latin typeface="Arial" charset="0"/>
        <a:ea typeface="+mn-ea"/>
        <a:cs typeface="+mn-cs"/>
      </a:defRPr>
    </a:lvl2pPr>
    <a:lvl3pPr marL="914400" algn="l" rtl="0" eaLnBrk="0" fontAlgn="base" hangingPunct="0">
      <a:spcBef>
        <a:spcPct val="0"/>
      </a:spcBef>
      <a:spcAft>
        <a:spcPct val="0"/>
      </a:spcAft>
      <a:defRPr sz="1200" kern="1200">
        <a:solidFill>
          <a:schemeClr val="tx1"/>
        </a:solidFill>
        <a:latin typeface="Arial" charset="0"/>
        <a:ea typeface="+mn-ea"/>
        <a:cs typeface="+mn-cs"/>
      </a:defRPr>
    </a:lvl3pPr>
    <a:lvl4pPr marL="1371600" algn="l" rtl="0" eaLnBrk="0" fontAlgn="base" hangingPunct="0">
      <a:spcBef>
        <a:spcPct val="0"/>
      </a:spcBef>
      <a:spcAft>
        <a:spcPct val="0"/>
      </a:spcAft>
      <a:defRPr sz="1200" kern="1200">
        <a:solidFill>
          <a:schemeClr val="tx1"/>
        </a:solidFill>
        <a:latin typeface="Arial" charset="0"/>
        <a:ea typeface="+mn-ea"/>
        <a:cs typeface="+mn-cs"/>
      </a:defRPr>
    </a:lvl4pPr>
    <a:lvl5pPr marL="1828800" algn="l" rtl="0" eaLnBrk="0" fontAlgn="base" hangingPunct="0">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456">
          <p15:clr>
            <a:srgbClr val="A4A3A4"/>
          </p15:clr>
        </p15:guide>
        <p15:guide id="2" orient="horz" pos="172">
          <p15:clr>
            <a:srgbClr val="A4A3A4"/>
          </p15:clr>
        </p15:guide>
        <p15:guide id="3" orient="horz" pos="233">
          <p15:clr>
            <a:srgbClr val="A4A3A4"/>
          </p15:clr>
        </p15:guide>
        <p15:guide id="4" orient="horz" pos="786">
          <p15:clr>
            <a:srgbClr val="A4A3A4"/>
          </p15:clr>
        </p15:guide>
        <p15:guide id="5" orient="horz" pos="1010">
          <p15:clr>
            <a:srgbClr val="A4A3A4"/>
          </p15:clr>
        </p15:guide>
        <p15:guide id="6" orient="horz" pos="3895">
          <p15:clr>
            <a:srgbClr val="A4A3A4"/>
          </p15:clr>
        </p15:guide>
        <p15:guide id="7" orient="horz" pos="4203">
          <p15:clr>
            <a:srgbClr val="A4A3A4"/>
          </p15:clr>
        </p15:guide>
        <p15:guide id="8" orient="horz" pos="4071">
          <p15:clr>
            <a:srgbClr val="A4A3A4"/>
          </p15:clr>
        </p15:guide>
        <p15:guide id="9" pos="2880">
          <p15:clr>
            <a:srgbClr val="A4A3A4"/>
          </p15:clr>
        </p15:guide>
        <p15:guide id="10" pos="169">
          <p15:clr>
            <a:srgbClr val="A4A3A4"/>
          </p15:clr>
        </p15:guide>
        <p15:guide id="11" pos="1124">
          <p15:clr>
            <a:srgbClr val="A4A3A4"/>
          </p15:clr>
        </p15:guide>
        <p15:guide id="12" pos="2226">
          <p15:clr>
            <a:srgbClr val="A4A3A4"/>
          </p15:clr>
        </p15:guide>
        <p15:guide id="13" pos="5596">
          <p15:clr>
            <a:srgbClr val="A4A3A4"/>
          </p15:clr>
        </p15:guide>
        <p15:guide id="14" pos="4872">
          <p15:clr>
            <a:srgbClr val="A4A3A4"/>
          </p15:clr>
        </p15:guide>
      </p15:sldGuideLst>
    </p:ext>
    <p:ext uri="{2D200454-40CA-4A62-9FC3-DE9A4176ACB9}">
      <p15:notesGuideLst xmlns:p15="http://schemas.microsoft.com/office/powerpoint/2012/main" xmlns="">
        <p15:guide id="1" orient="horz" pos="2928">
          <p15:clr>
            <a:srgbClr val="A4A3A4"/>
          </p15:clr>
        </p15:guide>
        <p15:guide id="2" pos="215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Zentner" initials="" lastIdx="2" clrIdx="0"/>
  <p:cmAuthor id="1" name="Gabriela Gonzalez Vaillant " initials="GGV" lastIdx="5" clrIdx="1"/>
  <p:cmAuthor id="2" name="Sean Rankin" initials="SR" lastIdx="4" clrIdx="2"/>
  <p:cmAuthor id="3" name="Lisa Nicholson" initials="" lastIdx="13" clrIdx="3"/>
  <p:cmAuthor id="4" name="Stanley Burgoyne" initials="SB" lastIdx="26" clrIdx="4"/>
  <p:cmAuthor id="5" name="Kate Belling" initials="kb" lastIdx="11" clrIdx="5"/>
  <p:cmAuthor id="6" name="Cara" initials="C" lastIdx="0" clrIdx="6"/>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B8D"/>
    <a:srgbClr val="1AB7EA"/>
    <a:srgbClr val="F05033"/>
    <a:srgbClr val="F18917"/>
    <a:srgbClr val="00B5CB"/>
    <a:srgbClr val="F3CF74"/>
    <a:srgbClr val="7DB935"/>
    <a:srgbClr val="AFE06E"/>
    <a:srgbClr val="DAF0A8"/>
    <a:srgbClr val="6969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589" autoAdjust="0"/>
    <p:restoredTop sz="89926" autoAdjust="0"/>
  </p:normalViewPr>
  <p:slideViewPr>
    <p:cSldViewPr snapToGrid="0" snapToObjects="1">
      <p:cViewPr>
        <p:scale>
          <a:sx n="60" d="100"/>
          <a:sy n="60" d="100"/>
        </p:scale>
        <p:origin x="-1422" y="-216"/>
      </p:cViewPr>
      <p:guideLst>
        <p:guide orient="horz" pos="2456"/>
        <p:guide orient="horz" pos="172"/>
        <p:guide orient="horz" pos="233"/>
        <p:guide orient="horz" pos="786"/>
        <p:guide orient="horz" pos="1010"/>
        <p:guide orient="horz" pos="3895"/>
        <p:guide orient="horz" pos="4203"/>
        <p:guide orient="horz" pos="4071"/>
        <p:guide pos="2880"/>
        <p:guide pos="169"/>
        <p:guide pos="1124"/>
        <p:guide pos="2226"/>
        <p:guide pos="5596"/>
        <p:guide pos="4872"/>
      </p:guideLst>
    </p:cSldViewPr>
  </p:slideViewPr>
  <p:outlineViewPr>
    <p:cViewPr>
      <p:scale>
        <a:sx n="33" d="100"/>
        <a:sy n="33" d="100"/>
      </p:scale>
      <p:origin x="0" y="56982"/>
    </p:cViewPr>
  </p:outlineViewPr>
  <p:notesTextViewPr>
    <p:cViewPr>
      <p:scale>
        <a:sx n="66" d="100"/>
        <a:sy n="66" d="100"/>
      </p:scale>
      <p:origin x="0" y="0"/>
    </p:cViewPr>
  </p:notesTextViewPr>
  <p:sorterViewPr>
    <p:cViewPr>
      <p:scale>
        <a:sx n="66" d="100"/>
        <a:sy n="66" d="100"/>
      </p:scale>
      <p:origin x="0" y="0"/>
    </p:cViewPr>
  </p:sorterViewPr>
  <p:notesViewPr>
    <p:cSldViewPr snapToGrid="0" snapToObjects="1">
      <p:cViewPr varScale="1">
        <p:scale>
          <a:sx n="54" d="100"/>
          <a:sy n="54" d="100"/>
        </p:scale>
        <p:origin x="-1842" y="-108"/>
      </p:cViewPr>
      <p:guideLst>
        <p:guide orient="horz" pos="2928"/>
        <p:guide pos="215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ags" Target="tags/tag1.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commentAuthors" Target="commentAuthors.xml"/><Relationship Id="rId8" Type="http://schemas.openxmlformats.org/officeDocument/2006/relationships/slide" Target="slides/slide5.xml"/><Relationship Id="rId51"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5" dt="2014-01-29T13:40:52.410" idx="4">
    <p:pos x="5820" y="1522"/>
    <p:text>Please insert subject specfic examples for each: Factual, Conceputal, and Debatable</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sldNum" sz="quarter" idx="3"/>
          </p:nvPr>
        </p:nvSpPr>
        <p:spPr bwMode="auto">
          <a:xfrm>
            <a:off x="6443663" y="9101138"/>
            <a:ext cx="368300" cy="157162"/>
          </a:xfrm>
          <a:prstGeom prst="rect">
            <a:avLst/>
          </a:prstGeom>
          <a:noFill/>
          <a:ln w="12700">
            <a:noFill/>
            <a:miter lim="800000"/>
            <a:headEnd/>
            <a:tailEnd/>
          </a:ln>
          <a:effectLst/>
        </p:spPr>
        <p:txBody>
          <a:bodyPr vert="horz" wrap="none" lIns="0" tIns="0" rIns="0" bIns="0" numCol="1" anchor="b" anchorCtr="0" compatLnSpc="1">
            <a:prstTxWarp prst="textNoShape">
              <a:avLst/>
            </a:prstTxWarp>
          </a:bodyPr>
          <a:lstStyle>
            <a:lvl1pPr algn="r" defTabSz="911225">
              <a:defRPr sz="800"/>
            </a:lvl1pPr>
          </a:lstStyle>
          <a:p>
            <a:fld id="{9D5CB8B8-5F34-4237-AF7D-35832C52BC00}" type="slidenum">
              <a:rPr lang="en-GB"/>
              <a:pPr/>
              <a:t>‹#›</a:t>
            </a:fld>
            <a:endParaRPr lang="en-GB"/>
          </a:p>
        </p:txBody>
      </p:sp>
    </p:spTree>
    <p:extLst>
      <p:ext uri="{BB962C8B-B14F-4D97-AF65-F5344CB8AC3E}">
        <p14:creationId xmlns:p14="http://schemas.microsoft.com/office/powerpoint/2010/main" val="3643713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598488" y="4418013"/>
            <a:ext cx="5610225" cy="4586287"/>
          </a:xfrm>
          <a:prstGeom prst="rect">
            <a:avLst/>
          </a:prstGeom>
          <a:noFill/>
          <a:ln w="12700">
            <a:noFill/>
            <a:miter lim="800000"/>
            <a:headEnd/>
            <a:tailEnd/>
          </a:ln>
          <a:effectLst/>
        </p:spPr>
        <p:txBody>
          <a:bodyPr vert="horz" wrap="square" lIns="91398" tIns="44897" rIns="91398" bIns="44897" numCol="1" anchor="t" anchorCtr="0" compatLnSpc="1">
            <a:prstTxWarp prst="textNoShape">
              <a:avLst/>
            </a:prstTxWarp>
          </a:bodyPr>
          <a:lstStyle/>
          <a:p>
            <a:pPr lvl="0"/>
            <a:r>
              <a:rPr lang="en-GB" smtClean="0"/>
              <a:t>Click to edit Master text styles</a:t>
            </a:r>
          </a:p>
          <a:p>
            <a:pPr lvl="1"/>
            <a:r>
              <a:rPr lang="en-GB" smtClean="0"/>
              <a:t>Second level</a:t>
            </a:r>
          </a:p>
        </p:txBody>
      </p:sp>
      <p:sp>
        <p:nvSpPr>
          <p:cNvPr id="2051" name="Rectangle 3"/>
          <p:cNvSpPr>
            <a:spLocks noGrp="1" noRot="1" noChangeAspect="1" noChangeArrowheads="1" noTextEdit="1"/>
          </p:cNvSpPr>
          <p:nvPr>
            <p:ph type="sldImg" idx="2"/>
          </p:nvPr>
        </p:nvSpPr>
        <p:spPr bwMode="auto">
          <a:xfrm>
            <a:off x="763588" y="214313"/>
            <a:ext cx="5284787" cy="3962400"/>
          </a:xfrm>
          <a:prstGeom prst="rect">
            <a:avLst/>
          </a:prstGeom>
          <a:noFill/>
          <a:ln w="12700">
            <a:solidFill>
              <a:schemeClr val="tx1"/>
            </a:solidFill>
            <a:miter lim="800000"/>
            <a:headEnd/>
            <a:tailEnd/>
          </a:ln>
          <a:effectLst/>
        </p:spPr>
      </p:sp>
      <p:sp>
        <p:nvSpPr>
          <p:cNvPr id="2052" name="Rectangle 4"/>
          <p:cNvSpPr>
            <a:spLocks noGrp="1" noChangeArrowheads="1"/>
          </p:cNvSpPr>
          <p:nvPr>
            <p:ph type="sldNum" sz="quarter" idx="5"/>
          </p:nvPr>
        </p:nvSpPr>
        <p:spPr bwMode="auto">
          <a:xfrm>
            <a:off x="6586538" y="9120188"/>
            <a:ext cx="225425" cy="138112"/>
          </a:xfrm>
          <a:prstGeom prst="rect">
            <a:avLst/>
          </a:prstGeom>
          <a:noFill/>
          <a:ln w="12700">
            <a:noFill/>
            <a:miter lim="800000"/>
            <a:headEnd/>
            <a:tailEnd/>
          </a:ln>
          <a:effectLst/>
        </p:spPr>
        <p:txBody>
          <a:bodyPr vert="horz" wrap="none" lIns="0" tIns="0" rIns="0" bIns="0" numCol="1" anchor="b" anchorCtr="0" compatLnSpc="1">
            <a:prstTxWarp prst="textNoShape">
              <a:avLst/>
            </a:prstTxWarp>
          </a:bodyPr>
          <a:lstStyle>
            <a:lvl1pPr algn="r" defTabSz="911225">
              <a:defRPr sz="800"/>
            </a:lvl1pPr>
          </a:lstStyle>
          <a:p>
            <a:fld id="{49609E7F-9528-4EC0-924E-F24DB821635D}" type="slidenum">
              <a:rPr lang="en-GB"/>
              <a:pPr/>
              <a:t>‹#›</a:t>
            </a:fld>
            <a:endParaRPr lang="en-GB"/>
          </a:p>
        </p:txBody>
      </p:sp>
    </p:spTree>
    <p:extLst>
      <p:ext uri="{BB962C8B-B14F-4D97-AF65-F5344CB8AC3E}">
        <p14:creationId xmlns:p14="http://schemas.microsoft.com/office/powerpoint/2010/main" val="4059634127"/>
      </p:ext>
    </p:extLst>
  </p:cSld>
  <p:clrMap bg1="lt1" tx1="dk1" bg2="lt2" tx2="dk2" accent1="accent1" accent2="accent2" accent3="accent3" accent4="accent4" accent5="accent5" accent6="accent6" hlink="hlink" folHlink="folHlink"/>
  <p:notesStyle>
    <a:lvl1pPr marL="177800" indent="-177800" algn="l" rtl="0" fontAlgn="base">
      <a:spcBef>
        <a:spcPct val="100000"/>
      </a:spcBef>
      <a:spcAft>
        <a:spcPct val="0"/>
      </a:spcAft>
      <a:buFont typeface="Wingdings" pitchFamily="2" charset="2"/>
      <a:buChar char="§"/>
      <a:defRPr sz="1000" kern="1200">
        <a:solidFill>
          <a:schemeClr val="tx1"/>
        </a:solidFill>
        <a:latin typeface="Arial" charset="0"/>
        <a:ea typeface="+mn-ea"/>
        <a:cs typeface="+mn-cs"/>
      </a:defRPr>
    </a:lvl1pPr>
    <a:lvl2pPr marL="342900" indent="-163513" algn="l" rtl="0" fontAlgn="base">
      <a:lnSpc>
        <a:spcPct val="85000"/>
      </a:lnSpc>
      <a:spcBef>
        <a:spcPct val="45000"/>
      </a:spcBef>
      <a:spcAft>
        <a:spcPct val="0"/>
      </a:spcAft>
      <a:buChar char="–"/>
      <a:defRPr sz="1000" kern="1200">
        <a:solidFill>
          <a:schemeClr val="tx1"/>
        </a:solidFill>
        <a:latin typeface="Arial" charset="0"/>
        <a:ea typeface="+mn-ea"/>
        <a:cs typeface="+mn-cs"/>
      </a:defRPr>
    </a:lvl2pPr>
    <a:lvl3pPr marL="520700" indent="-176213" algn="l" rtl="0" fontAlgn="base">
      <a:lnSpc>
        <a:spcPct val="85000"/>
      </a:lnSpc>
      <a:spcBef>
        <a:spcPct val="45000"/>
      </a:spcBef>
      <a:spcAft>
        <a:spcPct val="0"/>
      </a:spcAft>
      <a:buFont typeface="Webdings" pitchFamily="18" charset="2"/>
      <a:defRPr sz="1000" kern="1200">
        <a:solidFill>
          <a:schemeClr val="tx1"/>
        </a:solidFill>
        <a:latin typeface="Arial" charset="0"/>
        <a:ea typeface="+mn-ea"/>
        <a:cs typeface="+mn-cs"/>
      </a:defRPr>
    </a:lvl3pPr>
    <a:lvl4pPr marL="685800" indent="-163513" algn="l" rtl="0" fontAlgn="base">
      <a:lnSpc>
        <a:spcPct val="85000"/>
      </a:lnSpc>
      <a:spcBef>
        <a:spcPct val="45000"/>
      </a:spcBef>
      <a:spcAft>
        <a:spcPct val="0"/>
      </a:spcAft>
      <a:defRPr sz="10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Book Antiqua"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214313"/>
            <a:ext cx="5284787" cy="39624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9609E7F-9528-4EC0-924E-F24DB821635D}" type="slidenum">
              <a:rPr lang="en-GB" smtClean="0"/>
              <a:pPr/>
              <a:t>0</a:t>
            </a:fld>
            <a:endParaRPr lang="en-GB"/>
          </a:p>
        </p:txBody>
      </p:sp>
    </p:spTree>
    <p:extLst>
      <p:ext uri="{BB962C8B-B14F-4D97-AF65-F5344CB8AC3E}">
        <p14:creationId xmlns:p14="http://schemas.microsoft.com/office/powerpoint/2010/main" val="35958184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3313" y="696913"/>
            <a:ext cx="4651375" cy="3487737"/>
          </a:xfrm>
        </p:spPr>
      </p:sp>
      <p:sp>
        <p:nvSpPr>
          <p:cNvPr id="3" name="Notes Placeholder 2"/>
          <p:cNvSpPr>
            <a:spLocks noGrp="1"/>
          </p:cNvSpPr>
          <p:nvPr>
            <p:ph type="body" idx="1"/>
          </p:nvPr>
        </p:nvSpPr>
        <p:spPr/>
        <p:txBody>
          <a:bodyPr/>
          <a:lstStyle/>
          <a:p>
            <a:pPr algn="l">
              <a:lnSpc>
                <a:spcPct val="150000"/>
              </a:lnSpc>
              <a:buNone/>
              <a:defRPr/>
            </a:pPr>
            <a:r>
              <a:rPr lang="en-GB" sz="1000" dirty="0" smtClean="0"/>
              <a:t>See section Curriculum: Written “Learning in context”</a:t>
            </a:r>
            <a:endParaRPr lang="es-UY" sz="1000" dirty="0"/>
          </a:p>
        </p:txBody>
      </p:sp>
      <p:sp>
        <p:nvSpPr>
          <p:cNvPr id="4" name="Slide Number Placeholder 3"/>
          <p:cNvSpPr>
            <a:spLocks noGrp="1"/>
          </p:cNvSpPr>
          <p:nvPr>
            <p:ph type="sldNum" sz="quarter" idx="10"/>
          </p:nvPr>
        </p:nvSpPr>
        <p:spPr/>
        <p:txBody>
          <a:bodyPr/>
          <a:lstStyle/>
          <a:p>
            <a:pPr>
              <a:defRPr/>
            </a:pPr>
            <a:fld id="{FAD1AA12-7497-4868-9F08-9F648608E9C2}" type="slidenum">
              <a:rPr lang="en-GB" smtClean="0"/>
              <a:pPr>
                <a:defRPr/>
              </a:pPr>
              <a:t>15</a:t>
            </a:fld>
            <a:endParaRPr lang="en-GB"/>
          </a:p>
        </p:txBody>
      </p:sp>
    </p:spTree>
    <p:extLst>
      <p:ext uri="{BB962C8B-B14F-4D97-AF65-F5344CB8AC3E}">
        <p14:creationId xmlns:p14="http://schemas.microsoft.com/office/powerpoint/2010/main" val="13966612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214313"/>
            <a:ext cx="5284787" cy="39624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9609E7F-9528-4EC0-924E-F24DB821635D}" type="slidenum">
              <a:rPr lang="en-GB" smtClean="0"/>
              <a:pPr/>
              <a:t>16</a:t>
            </a:fld>
            <a:endParaRPr lang="en-GB"/>
          </a:p>
        </p:txBody>
      </p:sp>
    </p:spTree>
    <p:extLst>
      <p:ext uri="{BB962C8B-B14F-4D97-AF65-F5344CB8AC3E}">
        <p14:creationId xmlns:p14="http://schemas.microsoft.com/office/powerpoint/2010/main" val="373549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609E7F-9528-4EC0-924E-F24DB821635D}" type="slidenum">
              <a:rPr lang="en-GB" smtClean="0"/>
              <a:pPr/>
              <a:t>19</a:t>
            </a:fld>
            <a:endParaRPr lang="en-GB"/>
          </a:p>
        </p:txBody>
      </p:sp>
    </p:spTree>
    <p:extLst>
      <p:ext uri="{BB962C8B-B14F-4D97-AF65-F5344CB8AC3E}">
        <p14:creationId xmlns:p14="http://schemas.microsoft.com/office/powerpoint/2010/main" val="15273932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214313"/>
            <a:ext cx="5284787" cy="39624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9609E7F-9528-4EC0-924E-F24DB821635D}" type="slidenum">
              <a:rPr lang="en-GB" smtClean="0"/>
              <a:pPr/>
              <a:t>20</a:t>
            </a:fld>
            <a:endParaRPr lang="en-GB"/>
          </a:p>
        </p:txBody>
      </p:sp>
    </p:spTree>
    <p:extLst>
      <p:ext uri="{BB962C8B-B14F-4D97-AF65-F5344CB8AC3E}">
        <p14:creationId xmlns:p14="http://schemas.microsoft.com/office/powerpoint/2010/main" val="30905877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Rot="1" noChangeAspect="1"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10242" name="Rectangle 2"/>
          <p:cNvSpPr>
            <a:spLocks noGrp="1" noChangeArrowheads="1"/>
          </p:cNvSpPr>
          <p:nvPr>
            <p:ph type="body" idx="1"/>
          </p:nvPr>
        </p:nvSpPr>
        <p:spPr bwMode="auto">
          <a:xfrm>
            <a:off x="685800" y="4415790"/>
            <a:ext cx="5486400" cy="4183380"/>
          </a:xfrm>
          <a:prstGeom prst="rect">
            <a:avLst/>
          </a:prstGeom>
          <a:noFill/>
          <a:ln>
            <a:miter lim="800000"/>
            <a:headEnd/>
            <a:tailEnd/>
          </a:ln>
        </p:spPr>
        <p:txBody>
          <a:bodyPr/>
          <a:lstStyle/>
          <a:p>
            <a:pPr marL="177800" indent="-177800">
              <a:spcBef>
                <a:spcPts val="1700"/>
              </a:spcBef>
              <a:buClr>
                <a:srgbClr val="000000"/>
              </a:buClr>
              <a:buFont typeface="Wingdings" pitchFamily="2" charset="2"/>
              <a:buChar char="§"/>
            </a:pPr>
            <a:r>
              <a:rPr lang="en-US" sz="1400" dirty="0">
                <a:solidFill>
                  <a:srgbClr val="000000"/>
                </a:solidFill>
                <a:latin typeface="Arial" pitchFamily="34" charset="0"/>
                <a:cs typeface="Arial" pitchFamily="34" charset="0"/>
                <a:sym typeface="Arial" pitchFamily="34" charset="0"/>
              </a:rPr>
              <a:t>WSL to introduce the five broad skill organizers for ATL, providing an age-appropriate flow of skill development from the PYP through the MYP and into the DP. </a:t>
            </a:r>
            <a:r>
              <a:rPr lang="en-US" sz="1400" dirty="0" smtClean="0">
                <a:solidFill>
                  <a:srgbClr val="000000"/>
                </a:solidFill>
                <a:latin typeface="Arial" pitchFamily="34" charset="0"/>
                <a:cs typeface="Arial" pitchFamily="34" charset="0"/>
                <a:sym typeface="Arial" pitchFamily="34" charset="0"/>
              </a:rPr>
              <a:t>This is</a:t>
            </a:r>
            <a:r>
              <a:rPr lang="en-US" sz="1400" baseline="0" dirty="0" smtClean="0">
                <a:solidFill>
                  <a:srgbClr val="000000"/>
                </a:solidFill>
                <a:latin typeface="Arial" pitchFamily="34" charset="0"/>
                <a:cs typeface="Arial" pitchFamily="34" charset="0"/>
                <a:sym typeface="Arial" pitchFamily="34" charset="0"/>
              </a:rPr>
              <a:t> summary slide.</a:t>
            </a:r>
            <a:endParaRPr lang="en-US" sz="1400" dirty="0">
              <a:solidFill>
                <a:srgbClr val="000000"/>
              </a:solidFill>
              <a:latin typeface="Arial" pitchFamily="34" charset="0"/>
              <a:cs typeface="Arial" pitchFamily="34" charset="0"/>
              <a:sym typeface="Arial" pitchFamily="34" charset="0"/>
            </a:endParaRPr>
          </a:p>
        </p:txBody>
      </p:sp>
    </p:spTree>
    <p:extLst>
      <p:ext uri="{BB962C8B-B14F-4D97-AF65-F5344CB8AC3E}">
        <p14:creationId xmlns:p14="http://schemas.microsoft.com/office/powerpoint/2010/main" val="1035829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214313"/>
            <a:ext cx="5284787" cy="3962400"/>
          </a:xfrm>
        </p:spPr>
      </p:sp>
      <p:sp>
        <p:nvSpPr>
          <p:cNvPr id="3" name="Notes Placeholder 2"/>
          <p:cNvSpPr>
            <a:spLocks noGrp="1"/>
          </p:cNvSpPr>
          <p:nvPr>
            <p:ph type="body" idx="1"/>
          </p:nvPr>
        </p:nvSpPr>
        <p:spPr/>
        <p:txBody>
          <a:bodyPr/>
          <a:lstStyle/>
          <a:p>
            <a:r>
              <a:rPr lang="en-SG" sz="1000" kern="1200" dirty="0" smtClean="0">
                <a:solidFill>
                  <a:schemeClr val="tx1"/>
                </a:solidFill>
                <a:effectLst/>
                <a:latin typeface="Arial" charset="0"/>
                <a:ea typeface="+mn-ea"/>
                <a:cs typeface="+mn-cs"/>
              </a:rPr>
              <a:t>WSL to read out and answer any final questions that are present on the burning question board. </a:t>
            </a:r>
          </a:p>
          <a:p>
            <a:endParaRPr lang="en-SG" sz="1000" kern="1200" dirty="0" smtClean="0">
              <a:solidFill>
                <a:schemeClr val="tx1"/>
              </a:solidFill>
              <a:effectLst/>
              <a:latin typeface="Arial" charset="0"/>
              <a:ea typeface="+mn-ea"/>
              <a:cs typeface="+mn-cs"/>
            </a:endParaRPr>
          </a:p>
          <a:p>
            <a:pPr marL="177800" marR="0" indent="-177800" algn="l" defTabSz="914400" rtl="0" eaLnBrk="1" fontAlgn="base" latinLnBrk="0" hangingPunct="1">
              <a:lnSpc>
                <a:spcPct val="100000"/>
              </a:lnSpc>
              <a:spcBef>
                <a:spcPct val="100000"/>
              </a:spcBef>
              <a:spcAft>
                <a:spcPct val="0"/>
              </a:spcAft>
              <a:buClrTx/>
              <a:buSzTx/>
              <a:buFont typeface="Wingdings" pitchFamily="2" charset="2"/>
              <a:buChar char="§"/>
              <a:tabLst/>
              <a:defRPr/>
            </a:pPr>
            <a:r>
              <a:rPr lang="en-US" b="1" i="1" dirty="0" smtClean="0"/>
              <a:t>Remind</a:t>
            </a:r>
            <a:r>
              <a:rPr lang="en-US" b="1" i="1" baseline="0" dirty="0" smtClean="0"/>
              <a:t> participants that they play an important part in </a:t>
            </a:r>
            <a:r>
              <a:rPr lang="en-US" b="1" i="1" dirty="0" smtClean="0"/>
              <a:t>creation an action plan for </a:t>
            </a:r>
            <a:r>
              <a:rPr lang="en-US" b="1" i="1" baseline="0" dirty="0" smtClean="0"/>
              <a:t> their </a:t>
            </a:r>
            <a:r>
              <a:rPr lang="en-US" b="1" i="1" dirty="0" smtClean="0"/>
              <a:t>departments’ implementation of the </a:t>
            </a:r>
            <a:r>
              <a:rPr lang="en-US" b="1" i="1" dirty="0" err="1" smtClean="0"/>
              <a:t>programme</a:t>
            </a:r>
            <a:r>
              <a:rPr lang="en-US" b="1" i="1" dirty="0" smtClean="0"/>
              <a:t>, one that “best fits”  their schools context while meeting the requirements of the </a:t>
            </a:r>
            <a:r>
              <a:rPr lang="en-US" b="1" i="1" dirty="0" err="1" smtClean="0"/>
              <a:t>programme</a:t>
            </a:r>
            <a:r>
              <a:rPr lang="en-US" b="1" i="1" dirty="0" smtClean="0"/>
              <a:t>.</a:t>
            </a:r>
          </a:p>
          <a:p>
            <a:endParaRPr lang="en-US" dirty="0"/>
          </a:p>
        </p:txBody>
      </p:sp>
      <p:sp>
        <p:nvSpPr>
          <p:cNvPr id="4" name="Slide Number Placeholder 3"/>
          <p:cNvSpPr>
            <a:spLocks noGrp="1"/>
          </p:cNvSpPr>
          <p:nvPr>
            <p:ph type="sldNum" sz="quarter" idx="10"/>
          </p:nvPr>
        </p:nvSpPr>
        <p:spPr/>
        <p:txBody>
          <a:bodyPr/>
          <a:lstStyle/>
          <a:p>
            <a:fld id="{49609E7F-9528-4EC0-924E-F24DB821635D}" type="slidenum">
              <a:rPr lang="en-GB" smtClean="0"/>
              <a:pPr/>
              <a:t>40</a:t>
            </a:fld>
            <a:endParaRPr lang="en-GB"/>
          </a:p>
        </p:txBody>
      </p:sp>
    </p:spTree>
    <p:extLst>
      <p:ext uri="{BB962C8B-B14F-4D97-AF65-F5344CB8AC3E}">
        <p14:creationId xmlns:p14="http://schemas.microsoft.com/office/powerpoint/2010/main" val="2626111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609E7F-9528-4EC0-924E-F24DB821635D}" type="slidenum">
              <a:rPr lang="en-GB" smtClean="0"/>
              <a:pPr/>
              <a:t>4</a:t>
            </a:fld>
            <a:endParaRPr lang="en-GB"/>
          </a:p>
        </p:txBody>
      </p:sp>
    </p:spTree>
    <p:extLst>
      <p:ext uri="{BB962C8B-B14F-4D97-AF65-F5344CB8AC3E}">
        <p14:creationId xmlns:p14="http://schemas.microsoft.com/office/powerpoint/2010/main" val="3241355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214313"/>
            <a:ext cx="5284787" cy="3962400"/>
          </a:xfrm>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100000"/>
              </a:spcBef>
              <a:spcAft>
                <a:spcPct val="0"/>
              </a:spcAft>
              <a:buClrTx/>
              <a:buSzTx/>
              <a:buFont typeface="Wingdings" pitchFamily="2" charset="2"/>
              <a:buNone/>
              <a:tabLst/>
              <a:defRPr/>
            </a:pPr>
            <a:r>
              <a:rPr lang="en-GB" sz="1000" b="1" dirty="0" smtClean="0">
                <a:solidFill>
                  <a:schemeClr val="accent1"/>
                </a:solidFill>
                <a:cs typeface="Arial" charset="0"/>
              </a:rPr>
              <a:t>Programmes :</a:t>
            </a:r>
            <a:r>
              <a:rPr lang="en-GB" sz="1000" b="1" dirty="0" smtClean="0">
                <a:solidFill>
                  <a:srgbClr val="0041C4"/>
                </a:solidFill>
                <a:cs typeface="Arial" charset="0"/>
              </a:rPr>
              <a:t> What is the learner profile?</a:t>
            </a:r>
            <a:br>
              <a:rPr lang="en-GB" sz="1000" b="1" dirty="0" smtClean="0">
                <a:solidFill>
                  <a:srgbClr val="0041C4"/>
                </a:solidFill>
                <a:cs typeface="Arial" charset="0"/>
              </a:rPr>
            </a:br>
            <a:r>
              <a:rPr lang="en-GB" sz="1000" i="1" kern="1200" dirty="0" smtClean="0">
                <a:solidFill>
                  <a:srgbClr val="0041C4"/>
                </a:solidFill>
                <a:latin typeface="Arial" charset="0"/>
                <a:ea typeface="+mn-ea"/>
                <a:cs typeface="Arial" charset="0"/>
              </a:rPr>
              <a:t>It’s the IB mission statement translated into a set of learning outcomes for the </a:t>
            </a:r>
            <a:r>
              <a:rPr lang="en-GB" sz="800" i="1" kern="1200" dirty="0" smtClean="0">
                <a:solidFill>
                  <a:srgbClr val="0041C4"/>
                </a:solidFill>
                <a:latin typeface="Arial" charset="0"/>
                <a:ea typeface="+mn-ea"/>
                <a:cs typeface="Arial" charset="0"/>
              </a:rPr>
              <a:t>21</a:t>
            </a:r>
            <a:r>
              <a:rPr lang="en-GB" sz="800" i="1" kern="1200" baseline="30000" dirty="0" smtClean="0">
                <a:solidFill>
                  <a:srgbClr val="0041C4"/>
                </a:solidFill>
                <a:latin typeface="Arial" charset="0"/>
                <a:ea typeface="+mn-ea"/>
                <a:cs typeface="Arial" charset="0"/>
              </a:rPr>
              <a:t>st</a:t>
            </a:r>
            <a:r>
              <a:rPr lang="en-GB" sz="800" i="1" kern="1200" dirty="0" smtClean="0">
                <a:solidFill>
                  <a:srgbClr val="0041C4"/>
                </a:solidFill>
                <a:latin typeface="Arial" charset="0"/>
                <a:ea typeface="+mn-ea"/>
                <a:cs typeface="Arial" charset="0"/>
              </a:rPr>
              <a:t> century.</a:t>
            </a:r>
          </a:p>
          <a:p>
            <a:pPr marL="0" marR="0" indent="0" algn="l" defTabSz="914400" rtl="0" eaLnBrk="1" fontAlgn="base" latinLnBrk="0" hangingPunct="1">
              <a:lnSpc>
                <a:spcPct val="100000"/>
              </a:lnSpc>
              <a:spcBef>
                <a:spcPct val="100000"/>
              </a:spcBef>
              <a:spcAft>
                <a:spcPct val="0"/>
              </a:spcAft>
              <a:buClrTx/>
              <a:buSzTx/>
              <a:buFont typeface="Wingdings" pitchFamily="2" charset="2"/>
              <a:buNone/>
              <a:tabLst/>
              <a:defRPr/>
            </a:pPr>
            <a:r>
              <a:rPr lang="en-US" dirty="0" smtClean="0">
                <a:latin typeface="Arial" pitchFamily="34" charset="0"/>
                <a:cs typeface="Arial" pitchFamily="34" charset="0"/>
              </a:rPr>
              <a:t>The IB learner profile is a statement of the IB beliefs and values. The learner profile describes the kind of student who exemplifies the spirit of the MYP, the kind of student who is engaged in establishing a personal set of values, and who will be developing international-mindedness. The IB believes that all members of the learning community should be striving towards these attributes 	</a:t>
            </a:r>
          </a:p>
          <a:p>
            <a:pPr marL="0" marR="0" indent="0" algn="l" defTabSz="914400" rtl="0" eaLnBrk="1" fontAlgn="base" latinLnBrk="0" hangingPunct="1">
              <a:lnSpc>
                <a:spcPct val="100000"/>
              </a:lnSpc>
              <a:spcBef>
                <a:spcPct val="100000"/>
              </a:spcBef>
              <a:spcAft>
                <a:spcPct val="0"/>
              </a:spcAft>
              <a:buClrTx/>
              <a:buSzTx/>
              <a:buFont typeface="Wingdings" pitchFamily="2" charset="2"/>
              <a:buNone/>
              <a:tabLst/>
              <a:defRPr/>
            </a:pPr>
            <a:endParaRPr lang="en-US" dirty="0" smtClean="0">
              <a:latin typeface="Arial" pitchFamily="34" charset="0"/>
              <a:cs typeface="Arial" pitchFamily="34" charset="0"/>
            </a:endParaRPr>
          </a:p>
          <a:p>
            <a:pPr>
              <a:spcBef>
                <a:spcPct val="50000"/>
              </a:spcBef>
            </a:pPr>
            <a:r>
              <a:rPr lang="en-GB" sz="1000" dirty="0" smtClean="0"/>
              <a:t>The attributes of the learner profile express the values inherent to the IB continuum of international education: these are values that should infuse all elements of the three programmes and, therefore, the culture and ethos of all IB World Schools. </a:t>
            </a:r>
          </a:p>
          <a:p>
            <a:pPr>
              <a:spcBef>
                <a:spcPct val="50000"/>
              </a:spcBef>
            </a:pPr>
            <a:r>
              <a:rPr lang="en-GB" sz="1000" dirty="0" smtClean="0"/>
              <a:t>IB programmes promote the education of the whole person, emphasizing intellectual, personal, emotional and social growth through all domains of knowledge. </a:t>
            </a:r>
          </a:p>
          <a:p>
            <a:pPr marL="0" marR="0" indent="0" algn="l" defTabSz="914400" rtl="0" eaLnBrk="1" fontAlgn="base" latinLnBrk="0" hangingPunct="1">
              <a:lnSpc>
                <a:spcPct val="100000"/>
              </a:lnSpc>
              <a:spcBef>
                <a:spcPct val="100000"/>
              </a:spcBef>
              <a:spcAft>
                <a:spcPct val="0"/>
              </a:spcAft>
              <a:buClrTx/>
              <a:buSzTx/>
              <a:buFont typeface="Wingdings" pitchFamily="2" charset="2"/>
              <a:buNone/>
              <a:tabLst/>
              <a:defRPr/>
            </a:pPr>
            <a:endParaRPr lang="en-US" dirty="0" smtClean="0">
              <a:latin typeface="Arial" pitchFamily="34" charset="0"/>
              <a:cs typeface="Arial" pitchFamily="34" charset="0"/>
            </a:endParaRPr>
          </a:p>
          <a:p>
            <a:pPr marL="0" indent="0">
              <a:buNone/>
            </a:pPr>
            <a:endParaRPr lang="en-US" dirty="0"/>
          </a:p>
        </p:txBody>
      </p:sp>
      <p:sp>
        <p:nvSpPr>
          <p:cNvPr id="4" name="Slide Number Placeholder 3"/>
          <p:cNvSpPr>
            <a:spLocks noGrp="1"/>
          </p:cNvSpPr>
          <p:nvPr>
            <p:ph type="sldNum" sz="quarter" idx="10"/>
          </p:nvPr>
        </p:nvSpPr>
        <p:spPr/>
        <p:txBody>
          <a:bodyPr/>
          <a:lstStyle/>
          <a:p>
            <a:fld id="{49609E7F-9528-4EC0-924E-F24DB821635D}" type="slidenum">
              <a:rPr lang="en-GB" smtClean="0"/>
              <a:pPr/>
              <a:t>6</a:t>
            </a:fld>
            <a:endParaRPr lang="en-GB" dirty="0"/>
          </a:p>
        </p:txBody>
      </p:sp>
    </p:spTree>
    <p:extLst>
      <p:ext uri="{BB962C8B-B14F-4D97-AF65-F5344CB8AC3E}">
        <p14:creationId xmlns:p14="http://schemas.microsoft.com/office/powerpoint/2010/main" val="848372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3313" y="696913"/>
            <a:ext cx="4651375" cy="3487737"/>
          </a:xfrm>
        </p:spPr>
      </p:sp>
      <p:sp>
        <p:nvSpPr>
          <p:cNvPr id="3" name="Notes Placeholder 2"/>
          <p:cNvSpPr>
            <a:spLocks noGrp="1"/>
          </p:cNvSpPr>
          <p:nvPr>
            <p:ph type="body" idx="1"/>
          </p:nvPr>
        </p:nvSpPr>
        <p:spPr/>
        <p:txBody>
          <a:bodyPr>
            <a:normAutofit/>
          </a:bodyPr>
          <a:lstStyle/>
          <a:p>
            <a:r>
              <a:rPr lang="en-GB" dirty="0" smtClean="0"/>
              <a:t>Key concepts</a:t>
            </a:r>
          </a:p>
          <a:p>
            <a:pPr lvl="1"/>
            <a:endParaRPr lang="en-GB" dirty="0" smtClean="0"/>
          </a:p>
          <a:p>
            <a:r>
              <a:rPr lang="en-GB" dirty="0" smtClean="0"/>
              <a:t>Related concepts</a:t>
            </a:r>
          </a:p>
          <a:p>
            <a:pPr lvl="1"/>
            <a:endParaRPr lang="en-GB" dirty="0" smtClean="0"/>
          </a:p>
          <a:p>
            <a:r>
              <a:rPr lang="en-GB" dirty="0" smtClean="0"/>
              <a:t>Statement</a:t>
            </a:r>
            <a:r>
              <a:rPr lang="en-GB" baseline="0" dirty="0" smtClean="0"/>
              <a:t> of Inquiry</a:t>
            </a:r>
            <a:endParaRPr lang="en-GB" dirty="0" smtClean="0"/>
          </a:p>
          <a:p>
            <a:pPr lvl="1"/>
            <a:r>
              <a:rPr lang="en-GB" dirty="0" smtClean="0"/>
              <a:t>overarching, transferable idea built with the Key Concept(s), or a Key and a Related Concept</a:t>
            </a:r>
          </a:p>
          <a:p>
            <a:r>
              <a:rPr lang="en-GB" dirty="0" smtClean="0"/>
              <a:t>Disciplinary understandings</a:t>
            </a:r>
          </a:p>
          <a:p>
            <a:pPr lvl="1"/>
            <a:r>
              <a:rPr lang="en-GB" dirty="0" smtClean="0"/>
              <a:t>important understandings built with the Related Concepts </a:t>
            </a:r>
          </a:p>
          <a:p>
            <a:pPr lvl="1"/>
            <a:r>
              <a:rPr lang="en-GB" dirty="0" smtClean="0"/>
              <a:t>bring depth to the unit</a:t>
            </a:r>
          </a:p>
          <a:p>
            <a:pPr lvl="1"/>
            <a:r>
              <a:rPr lang="en-GB" dirty="0" smtClean="0"/>
              <a:t>provide ideas for assessment</a:t>
            </a:r>
            <a:endParaRPr lang="en-GB" dirty="0"/>
          </a:p>
        </p:txBody>
      </p:sp>
      <p:sp>
        <p:nvSpPr>
          <p:cNvPr id="4" name="Slide Number Placeholder 3"/>
          <p:cNvSpPr>
            <a:spLocks noGrp="1"/>
          </p:cNvSpPr>
          <p:nvPr>
            <p:ph type="sldNum" sz="quarter" idx="10"/>
          </p:nvPr>
        </p:nvSpPr>
        <p:spPr/>
        <p:txBody>
          <a:bodyPr/>
          <a:lstStyle/>
          <a:p>
            <a:pPr>
              <a:defRPr/>
            </a:pPr>
            <a:fld id="{8693AE55-8A93-43CF-9247-339C4AB655F5}" type="slidenum">
              <a:rPr lang="en-US" smtClean="0">
                <a:solidFill>
                  <a:prstClr val="black"/>
                </a:solidFill>
              </a:rPr>
              <a:pPr>
                <a:defRPr/>
              </a:pPr>
              <a:t>8</a:t>
            </a:fld>
            <a:endParaRPr lang="en-US">
              <a:solidFill>
                <a:prstClr val="black"/>
              </a:solidFill>
            </a:endParaRPr>
          </a:p>
        </p:txBody>
      </p:sp>
    </p:spTree>
    <p:extLst>
      <p:ext uri="{BB962C8B-B14F-4D97-AF65-F5344CB8AC3E}">
        <p14:creationId xmlns:p14="http://schemas.microsoft.com/office/powerpoint/2010/main" val="857335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3313" y="696913"/>
            <a:ext cx="4651375" cy="3487737"/>
          </a:xfrm>
        </p:spPr>
      </p:sp>
      <p:sp>
        <p:nvSpPr>
          <p:cNvPr id="3" name="Notes Placeholder 2"/>
          <p:cNvSpPr>
            <a:spLocks noGrp="1"/>
          </p:cNvSpPr>
          <p:nvPr>
            <p:ph type="body" idx="1"/>
          </p:nvPr>
        </p:nvSpPr>
        <p:spPr/>
        <p:txBody>
          <a:bodyPr/>
          <a:lstStyle/>
          <a:p>
            <a:r>
              <a:rPr lang="en-US" noProof="0" dirty="0" smtClean="0"/>
              <a:t>WSL </a:t>
            </a:r>
            <a:r>
              <a:rPr lang="en-US" b="1" noProof="0" dirty="0" smtClean="0"/>
              <a:t>highlights</a:t>
            </a:r>
            <a:r>
              <a:rPr lang="en-US" baseline="0" noProof="0" dirty="0" smtClean="0"/>
              <a:t> the</a:t>
            </a:r>
            <a:r>
              <a:rPr lang="en-US" noProof="0" dirty="0" smtClean="0"/>
              <a:t> key concepts that are attributed to their subject group. </a:t>
            </a:r>
            <a:endParaRPr lang="en-US" noProof="0" dirty="0"/>
          </a:p>
        </p:txBody>
      </p:sp>
      <p:sp>
        <p:nvSpPr>
          <p:cNvPr id="4" name="Slide Number Placeholder 3"/>
          <p:cNvSpPr>
            <a:spLocks noGrp="1"/>
          </p:cNvSpPr>
          <p:nvPr>
            <p:ph type="sldNum" sz="quarter" idx="10"/>
          </p:nvPr>
        </p:nvSpPr>
        <p:spPr/>
        <p:txBody>
          <a:bodyPr/>
          <a:lstStyle/>
          <a:p>
            <a:fld id="{F6B3E323-2028-4346-A70E-7F95C2BADBFB}" type="slidenum">
              <a:rPr lang="en-GB" smtClean="0"/>
              <a:pPr/>
              <a:t>9</a:t>
            </a:fld>
            <a:endParaRPr lang="en-GB"/>
          </a:p>
        </p:txBody>
      </p:sp>
    </p:spTree>
    <p:extLst>
      <p:ext uri="{BB962C8B-B14F-4D97-AF65-F5344CB8AC3E}">
        <p14:creationId xmlns:p14="http://schemas.microsoft.com/office/powerpoint/2010/main" val="42702246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3313" y="696913"/>
            <a:ext cx="4651375" cy="3487737"/>
          </a:xfrm>
        </p:spPr>
      </p:sp>
      <p:sp>
        <p:nvSpPr>
          <p:cNvPr id="3" name="Notes Placeholder 2"/>
          <p:cNvSpPr>
            <a:spLocks noGrp="1"/>
          </p:cNvSpPr>
          <p:nvPr>
            <p:ph type="body" idx="1"/>
          </p:nvPr>
        </p:nvSpPr>
        <p:spPr/>
        <p:txBody>
          <a:bodyPr/>
          <a:lstStyle/>
          <a:p>
            <a:r>
              <a:rPr lang="en-US" noProof="0" dirty="0" smtClean="0"/>
              <a:t>WSL </a:t>
            </a:r>
            <a:r>
              <a:rPr lang="en-US" b="1" noProof="0" dirty="0" smtClean="0"/>
              <a:t>highlights</a:t>
            </a:r>
            <a:r>
              <a:rPr lang="en-US" baseline="0" noProof="0" dirty="0" smtClean="0"/>
              <a:t> the</a:t>
            </a:r>
            <a:r>
              <a:rPr lang="en-US" noProof="0" dirty="0" smtClean="0"/>
              <a:t> key concepts that are attributed to their subject group. </a:t>
            </a:r>
            <a:endParaRPr lang="en-US" noProof="0" dirty="0"/>
          </a:p>
        </p:txBody>
      </p:sp>
      <p:sp>
        <p:nvSpPr>
          <p:cNvPr id="4" name="Slide Number Placeholder 3"/>
          <p:cNvSpPr>
            <a:spLocks noGrp="1"/>
          </p:cNvSpPr>
          <p:nvPr>
            <p:ph type="sldNum" sz="quarter" idx="10"/>
          </p:nvPr>
        </p:nvSpPr>
        <p:spPr/>
        <p:txBody>
          <a:bodyPr/>
          <a:lstStyle/>
          <a:p>
            <a:fld id="{F6B3E323-2028-4346-A70E-7F95C2BADBFB}" type="slidenum">
              <a:rPr lang="en-GB" smtClean="0"/>
              <a:pPr/>
              <a:t>11</a:t>
            </a:fld>
            <a:endParaRPr lang="en-GB"/>
          </a:p>
        </p:txBody>
      </p:sp>
    </p:spTree>
    <p:extLst>
      <p:ext uri="{BB962C8B-B14F-4D97-AF65-F5344CB8AC3E}">
        <p14:creationId xmlns:p14="http://schemas.microsoft.com/office/powerpoint/2010/main" val="4270224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3313" y="696913"/>
            <a:ext cx="4651375" cy="3487737"/>
          </a:xfrm>
        </p:spPr>
      </p:sp>
      <p:sp>
        <p:nvSpPr>
          <p:cNvPr id="3" name="Notes Placeholder 2"/>
          <p:cNvSpPr>
            <a:spLocks noGrp="1"/>
          </p:cNvSpPr>
          <p:nvPr>
            <p:ph type="body" idx="1"/>
          </p:nvPr>
        </p:nvSpPr>
        <p:spPr/>
        <p:txBody>
          <a:bodyPr/>
          <a:lstStyle/>
          <a:p>
            <a:r>
              <a:rPr lang="en-US" noProof="0" dirty="0" smtClean="0"/>
              <a:t>WSL </a:t>
            </a:r>
            <a:r>
              <a:rPr lang="en-US" b="1" noProof="0" dirty="0" smtClean="0"/>
              <a:t>highlights</a:t>
            </a:r>
            <a:r>
              <a:rPr lang="en-US" baseline="0" noProof="0" dirty="0" smtClean="0"/>
              <a:t> the</a:t>
            </a:r>
            <a:r>
              <a:rPr lang="en-US" noProof="0" dirty="0" smtClean="0"/>
              <a:t> key concepts that are attributed to their subject group. </a:t>
            </a:r>
            <a:endParaRPr lang="en-US" noProof="0" dirty="0"/>
          </a:p>
        </p:txBody>
      </p:sp>
      <p:sp>
        <p:nvSpPr>
          <p:cNvPr id="4" name="Slide Number Placeholder 3"/>
          <p:cNvSpPr>
            <a:spLocks noGrp="1"/>
          </p:cNvSpPr>
          <p:nvPr>
            <p:ph type="sldNum" sz="quarter" idx="10"/>
          </p:nvPr>
        </p:nvSpPr>
        <p:spPr/>
        <p:txBody>
          <a:bodyPr/>
          <a:lstStyle/>
          <a:p>
            <a:fld id="{F6B3E323-2028-4346-A70E-7F95C2BADBFB}" type="slidenum">
              <a:rPr lang="en-GB" smtClean="0"/>
              <a:pPr/>
              <a:t>12</a:t>
            </a:fld>
            <a:endParaRPr lang="en-GB"/>
          </a:p>
        </p:txBody>
      </p:sp>
    </p:spTree>
    <p:extLst>
      <p:ext uri="{BB962C8B-B14F-4D97-AF65-F5344CB8AC3E}">
        <p14:creationId xmlns:p14="http://schemas.microsoft.com/office/powerpoint/2010/main" val="42702246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3313" y="696913"/>
            <a:ext cx="4651375" cy="3487737"/>
          </a:xfrm>
        </p:spPr>
      </p:sp>
      <p:sp>
        <p:nvSpPr>
          <p:cNvPr id="3" name="Notes Placeholder 2"/>
          <p:cNvSpPr>
            <a:spLocks noGrp="1"/>
          </p:cNvSpPr>
          <p:nvPr>
            <p:ph type="body" idx="1"/>
          </p:nvPr>
        </p:nvSpPr>
        <p:spPr/>
        <p:txBody>
          <a:bodyPr/>
          <a:lstStyle/>
          <a:p>
            <a:r>
              <a:rPr lang="en-US" noProof="0" dirty="0" smtClean="0"/>
              <a:t>WSL </a:t>
            </a:r>
            <a:r>
              <a:rPr lang="en-US" b="1" noProof="0" dirty="0" smtClean="0"/>
              <a:t>highlights</a:t>
            </a:r>
            <a:r>
              <a:rPr lang="en-US" baseline="0" noProof="0" dirty="0" smtClean="0"/>
              <a:t> the</a:t>
            </a:r>
            <a:r>
              <a:rPr lang="en-US" noProof="0" dirty="0" smtClean="0"/>
              <a:t> key concepts that are attributed to their subject group. </a:t>
            </a:r>
            <a:endParaRPr lang="en-US" noProof="0" dirty="0"/>
          </a:p>
        </p:txBody>
      </p:sp>
      <p:sp>
        <p:nvSpPr>
          <p:cNvPr id="4" name="Slide Number Placeholder 3"/>
          <p:cNvSpPr>
            <a:spLocks noGrp="1"/>
          </p:cNvSpPr>
          <p:nvPr>
            <p:ph type="sldNum" sz="quarter" idx="10"/>
          </p:nvPr>
        </p:nvSpPr>
        <p:spPr/>
        <p:txBody>
          <a:bodyPr/>
          <a:lstStyle/>
          <a:p>
            <a:fld id="{F6B3E323-2028-4346-A70E-7F95C2BADBFB}" type="slidenum">
              <a:rPr lang="en-GB" smtClean="0"/>
              <a:pPr/>
              <a:t>13</a:t>
            </a:fld>
            <a:endParaRPr lang="en-GB"/>
          </a:p>
        </p:txBody>
      </p:sp>
    </p:spTree>
    <p:extLst>
      <p:ext uri="{BB962C8B-B14F-4D97-AF65-F5344CB8AC3E}">
        <p14:creationId xmlns:p14="http://schemas.microsoft.com/office/powerpoint/2010/main" val="4270224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214313"/>
            <a:ext cx="5284787" cy="3962400"/>
          </a:xfrm>
        </p:spPr>
      </p:sp>
      <p:sp>
        <p:nvSpPr>
          <p:cNvPr id="3" name="Notes Placeholder 2"/>
          <p:cNvSpPr>
            <a:spLocks noGrp="1"/>
          </p:cNvSpPr>
          <p:nvPr>
            <p:ph type="body" idx="1"/>
          </p:nvPr>
        </p:nvSpPr>
        <p:spPr/>
        <p:txBody>
          <a:bodyPr>
            <a:normAutofit/>
          </a:bodyPr>
          <a:lstStyle/>
          <a:p>
            <a:r>
              <a:rPr lang="en-US" dirty="0" smtClean="0"/>
              <a:t>WSL</a:t>
            </a:r>
            <a:r>
              <a:rPr lang="en-US" baseline="0" dirty="0" smtClean="0"/>
              <a:t> NOTE:  Draw participants’ attention to the third column in the table that shows where bullet 4 manifests itself</a:t>
            </a:r>
            <a:r>
              <a:rPr lang="en-US" b="1" baseline="0" dirty="0" smtClean="0"/>
              <a:t>:  GLOBAL CONTEXT EXPLORATIONS.</a:t>
            </a:r>
            <a:endParaRPr lang="en-US" b="1" dirty="0"/>
          </a:p>
        </p:txBody>
      </p:sp>
      <p:sp>
        <p:nvSpPr>
          <p:cNvPr id="4" name="Slide Number Placeholder 3"/>
          <p:cNvSpPr>
            <a:spLocks noGrp="1"/>
          </p:cNvSpPr>
          <p:nvPr>
            <p:ph type="sldNum" sz="quarter" idx="10"/>
          </p:nvPr>
        </p:nvSpPr>
        <p:spPr/>
        <p:txBody>
          <a:bodyPr/>
          <a:lstStyle/>
          <a:p>
            <a:fld id="{49609E7F-9528-4EC0-924E-F24DB821635D}" type="slidenum">
              <a:rPr lang="en-GB" smtClean="0"/>
              <a:pPr/>
              <a:t>14</a:t>
            </a:fld>
            <a:endParaRPr lang="en-GB"/>
          </a:p>
        </p:txBody>
      </p:sp>
    </p:spTree>
    <p:extLst>
      <p:ext uri="{BB962C8B-B14F-4D97-AF65-F5344CB8AC3E}">
        <p14:creationId xmlns:p14="http://schemas.microsoft.com/office/powerpoint/2010/main" val="14333880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10.png"/><Relationship Id="rId4" Type="http://schemas.openxmlformats.org/officeDocument/2006/relationships/image" Target="../media/image9.jpe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1" name="Rectangle 10"/>
          <p:cNvSpPr/>
          <p:nvPr userDrawn="1"/>
        </p:nvSpPr>
        <p:spPr bwMode="auto">
          <a:xfrm>
            <a:off x="0" y="0"/>
            <a:ext cx="9144000" cy="6867649"/>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Arial" charset="0"/>
            </a:endParaRPr>
          </a:p>
        </p:txBody>
      </p:sp>
      <p:pic>
        <p:nvPicPr>
          <p:cNvPr id="15" name="Picture 14" descr="PP title footer.png"/>
          <p:cNvPicPr>
            <a:picLocks noChangeAspect="1"/>
          </p:cNvPicPr>
          <p:nvPr userDrawn="1"/>
        </p:nvPicPr>
        <p:blipFill>
          <a:blip r:embed="rId2" cstate="print"/>
          <a:stretch>
            <a:fillRect/>
          </a:stretch>
        </p:blipFill>
        <p:spPr>
          <a:xfrm>
            <a:off x="0" y="5885679"/>
            <a:ext cx="7810706" cy="981970"/>
          </a:xfrm>
          <a:prstGeom prst="rect">
            <a:avLst/>
          </a:prstGeom>
        </p:spPr>
      </p:pic>
      <p:sp>
        <p:nvSpPr>
          <p:cNvPr id="2" name="Title 1"/>
          <p:cNvSpPr>
            <a:spLocks noGrp="1"/>
          </p:cNvSpPr>
          <p:nvPr>
            <p:ph type="title" hasCustomPrompt="1"/>
          </p:nvPr>
        </p:nvSpPr>
        <p:spPr>
          <a:xfrm>
            <a:off x="722435" y="3044826"/>
            <a:ext cx="7772400" cy="1362075"/>
          </a:xfrm>
        </p:spPr>
        <p:txBody>
          <a:bodyPr/>
          <a:lstStyle>
            <a:lvl1pPr algn="l">
              <a:defRPr sz="4800" b="1" cap="none" baseline="0">
                <a:solidFill>
                  <a:srgbClr val="1AB7EA"/>
                </a:solidFill>
                <a:latin typeface="+mn-lt"/>
              </a:defRPr>
            </a:lvl1pPr>
          </a:lstStyle>
          <a:p>
            <a:r>
              <a:rPr lang="en-US" dirty="0" smtClean="0"/>
              <a:t>Presentation title here</a:t>
            </a:r>
            <a:endParaRPr lang="en-GB" dirty="0"/>
          </a:p>
        </p:txBody>
      </p:sp>
      <p:pic>
        <p:nvPicPr>
          <p:cNvPr id="12" name="Picture 11" descr="IB Trilingual 3col Hztl.png"/>
          <p:cNvPicPr>
            <a:picLocks noChangeAspect="1"/>
          </p:cNvPicPr>
          <p:nvPr userDrawn="1"/>
        </p:nvPicPr>
        <p:blipFill>
          <a:blip r:embed="rId3" cstate="print"/>
          <a:stretch>
            <a:fillRect/>
          </a:stretch>
        </p:blipFill>
        <p:spPr>
          <a:xfrm>
            <a:off x="697239" y="755820"/>
            <a:ext cx="3661646" cy="1102200"/>
          </a:xfrm>
          <a:prstGeom prst="rect">
            <a:avLst/>
          </a:prstGeom>
        </p:spPr>
      </p:pic>
      <p:sp>
        <p:nvSpPr>
          <p:cNvPr id="8" name="Date Placeholder 2"/>
          <p:cNvSpPr>
            <a:spLocks noGrp="1"/>
          </p:cNvSpPr>
          <p:nvPr userDrawn="1">
            <p:ph type="dt" sz="half" idx="2"/>
          </p:nvPr>
        </p:nvSpPr>
        <p:spPr>
          <a:xfrm>
            <a:off x="160331" y="6436490"/>
            <a:ext cx="5287701" cy="327992"/>
          </a:xfrm>
          <a:prstGeom prst="rect">
            <a:avLst/>
          </a:prstGeom>
        </p:spPr>
        <p:txBody>
          <a:bodyPr/>
          <a:lstStyle>
            <a:lvl1pPr>
              <a:defRPr sz="900"/>
            </a:lvl1pPr>
          </a:lstStyle>
          <a:p>
            <a:r>
              <a:rPr lang="nl-NL" smtClean="0"/>
              <a:t>International Baccalaureate</a:t>
            </a:r>
            <a:r>
              <a:rPr lang="nl-NL" baseline="30000" smtClean="0"/>
              <a:t>®</a:t>
            </a:r>
            <a:r>
              <a:rPr lang="nl-NL" smtClean="0"/>
              <a:t>  ·  Baccalaureate International </a:t>
            </a:r>
            <a:r>
              <a:rPr lang="nl-NL" baseline="30000" smtClean="0"/>
              <a:t>®</a:t>
            </a:r>
            <a:r>
              <a:rPr lang="nl-NL" smtClean="0"/>
              <a:t>  ·  Bachillerato Internacional </a:t>
            </a:r>
            <a:r>
              <a:rPr lang="nl-NL" baseline="30000" smtClean="0"/>
              <a:t>®</a:t>
            </a:r>
            <a:r>
              <a:rPr lang="nl-NL" smtClean="0"/>
              <a:t>   </a:t>
            </a:r>
            <a:endParaRPr lang="en-GB" dirty="0"/>
          </a:p>
        </p:txBody>
      </p:sp>
      <p:pic>
        <p:nvPicPr>
          <p:cNvPr id="9" name="Picture 8" descr="Corporate slide 0.png"/>
          <p:cNvPicPr>
            <a:picLocks noChangeAspect="1"/>
          </p:cNvPicPr>
          <p:nvPr userDrawn="1"/>
        </p:nvPicPr>
        <p:blipFill>
          <a:blip r:embed="rId4" cstate="print"/>
          <a:stretch>
            <a:fillRect/>
          </a:stretch>
        </p:blipFill>
        <p:spPr>
          <a:xfrm>
            <a:off x="0" y="-1"/>
            <a:ext cx="9144000" cy="6867649"/>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sz="3000"/>
            </a:lvl1pPr>
          </a:lstStyle>
          <a:p>
            <a:r>
              <a:rPr lang="en-US" smtClean="0"/>
              <a:t>Click to edit Master title style</a:t>
            </a:r>
            <a:endParaRPr lang="en-GB" dirty="0"/>
          </a:p>
        </p:txBody>
      </p:sp>
      <p:sp>
        <p:nvSpPr>
          <p:cNvPr id="7" name="Text Placeholder 6"/>
          <p:cNvSpPr>
            <a:spLocks noGrp="1"/>
          </p:cNvSpPr>
          <p:nvPr>
            <p:ph type="body" sz="quarter" idx="10"/>
          </p:nvPr>
        </p:nvSpPr>
        <p:spPr>
          <a:xfrm>
            <a:off x="592015" y="1603375"/>
            <a:ext cx="7989277" cy="4114800"/>
          </a:xfrm>
        </p:spPr>
        <p:txBody>
          <a:bodyPr/>
          <a:lstStyle>
            <a:lvl3pPr marL="723900" indent="354013">
              <a:defRPr sz="1800"/>
            </a:lvl3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977227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92103" y="1535113"/>
            <a:ext cx="4711626" cy="639762"/>
          </a:xfrm>
        </p:spPr>
        <p:txBody>
          <a:bodyPr anchor="b"/>
          <a:lstStyle>
            <a:lvl1pPr marL="0" indent="0">
              <a:buNone/>
              <a:defRPr sz="2400" b="1">
                <a:solidFill>
                  <a:srgbClr val="004B8D"/>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2103" y="2361063"/>
            <a:ext cx="4711626" cy="3384644"/>
          </a:xfrm>
        </p:spPr>
        <p:txBody>
          <a:bodyPr/>
          <a:lstStyle>
            <a:lvl1pPr>
              <a:buNone/>
              <a:defRPr sz="1800">
                <a:solidFill>
                  <a:schemeClr val="bg1">
                    <a:lumMod val="65000"/>
                  </a:schemeClr>
                </a:solidFill>
              </a:defRPr>
            </a:lvl1pPr>
            <a:lvl2pPr>
              <a:defRPr sz="2000">
                <a:solidFill>
                  <a:schemeClr val="bg1">
                    <a:lumMod val="65000"/>
                  </a:schemeClr>
                </a:solidFill>
              </a:defRPr>
            </a:lvl2pPr>
            <a:lvl3pPr>
              <a:defRPr sz="1800">
                <a:solidFill>
                  <a:schemeClr val="bg1">
                    <a:lumMod val="65000"/>
                  </a:schemeClr>
                </a:solidFill>
              </a:defRPr>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p:txBody>
      </p:sp>
      <p:sp>
        <p:nvSpPr>
          <p:cNvPr id="13" name="Content Placeholder 12"/>
          <p:cNvSpPr>
            <a:spLocks noGrp="1"/>
          </p:cNvSpPr>
          <p:nvPr>
            <p:ph sz="quarter" idx="13"/>
          </p:nvPr>
        </p:nvSpPr>
        <p:spPr>
          <a:xfrm>
            <a:off x="5467352" y="1535113"/>
            <a:ext cx="3113942" cy="4210050"/>
          </a:xfrm>
        </p:spPr>
        <p:txBody>
          <a:bodyPr/>
          <a:lstStyle/>
          <a:p>
            <a:pPr lvl="0"/>
            <a:r>
              <a:rPr lang="en-US" smtClean="0"/>
              <a:t>Click to edit Master text styles</a:t>
            </a:r>
          </a:p>
        </p:txBody>
      </p:sp>
      <p:sp>
        <p:nvSpPr>
          <p:cNvPr id="9" name="Title 8"/>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0953911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4091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406"/>
            <a:ext cx="2133600" cy="365125"/>
          </a:xfrm>
          <a:prstGeom prst="rect">
            <a:avLst/>
          </a:prstGeom>
        </p:spPr>
        <p:txBody>
          <a:bodyPr/>
          <a:lstStyle>
            <a:lvl1pPr>
              <a:defRPr/>
            </a:lvl1pPr>
          </a:lstStyle>
          <a:p>
            <a:pPr>
              <a:defRPr/>
            </a:pPr>
            <a:fld id="{051B7FFF-7182-413F-AF84-2AFD219754C5}" type="datetimeFigureOut">
              <a:rPr lang="en-US" smtClean="0"/>
              <a:pPr>
                <a:defRPr/>
              </a:pPr>
              <a:t>1/29/2015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A09F456-3C63-4C5E-A938-5CC9AB40BADC}" type="slidenum">
              <a:rPr lang="en-US" smtClean="0"/>
              <a:pPr>
                <a:defRPr/>
              </a:pPr>
              <a:t>‹#›</a:t>
            </a:fld>
            <a:endParaRPr lang="en-US"/>
          </a:p>
        </p:txBody>
      </p:sp>
    </p:spTree>
    <p:extLst>
      <p:ext uri="{BB962C8B-B14F-4D97-AF65-F5344CB8AC3E}">
        <p14:creationId xmlns:p14="http://schemas.microsoft.com/office/powerpoint/2010/main" val="6050849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576290" y="914454"/>
            <a:ext cx="7850187" cy="671513"/>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576290" y="1981200"/>
            <a:ext cx="3856037" cy="4114800"/>
          </a:xfrm>
        </p:spPr>
        <p:txBody>
          <a:bodyPr/>
          <a:lstStyle/>
          <a:p>
            <a:pPr lvl="0"/>
            <a:r>
              <a:rPr lang="en-US" noProof="0" smtClean="0"/>
              <a:t>Click icon to add clip art</a:t>
            </a:r>
            <a:endParaRPr lang="en-US" noProof="0"/>
          </a:p>
        </p:txBody>
      </p:sp>
      <p:sp>
        <p:nvSpPr>
          <p:cNvPr id="4" name="Text Placeholder 3"/>
          <p:cNvSpPr>
            <a:spLocks noGrp="1"/>
          </p:cNvSpPr>
          <p:nvPr>
            <p:ph type="body" sz="half" idx="2"/>
          </p:nvPr>
        </p:nvSpPr>
        <p:spPr>
          <a:xfrm>
            <a:off x="4584704" y="1981200"/>
            <a:ext cx="385762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r>
              <a:rPr lang="en-US" smtClean="0">
                <a:solidFill>
                  <a:srgbClr val="000000"/>
                </a:solidFill>
              </a:rPr>
              <a:t>Page </a:t>
            </a:r>
            <a:fld id="{1DCBF220-50BC-491D-BEFE-0442EBA93B81}"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2797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a:xfrm>
            <a:off x="685800" y="6248400"/>
            <a:ext cx="4343400" cy="457200"/>
          </a:xfrm>
          <a:prstGeom prst="rect">
            <a:avLst/>
          </a:prstGeom>
        </p:spPr>
        <p:txBody>
          <a:bodyPr/>
          <a:lstStyle>
            <a:lvl1pPr>
              <a:defRPr sz="1000">
                <a:latin typeface="Times" charset="0"/>
              </a:defRPr>
            </a:lvl1pPr>
          </a:lstStyle>
          <a:p>
            <a:pPr>
              <a:defRPr/>
            </a:pPr>
            <a:endParaRPr lang="en-US" altLang="en-US"/>
          </a:p>
        </p:txBody>
      </p:sp>
      <p:sp>
        <p:nvSpPr>
          <p:cNvPr id="8" name="Slide Number Placeholder 7"/>
          <p:cNvSpPr>
            <a:spLocks noGrp="1"/>
          </p:cNvSpPr>
          <p:nvPr>
            <p:ph type="sldNum" sz="quarter" idx="11"/>
          </p:nvPr>
        </p:nvSpPr>
        <p:spPr>
          <a:xfrm>
            <a:off x="6553200" y="6248400"/>
            <a:ext cx="1905000" cy="457200"/>
          </a:xfrm>
        </p:spPr>
        <p:txBody>
          <a:bodyPr/>
          <a:lstStyle>
            <a:lvl1pPr>
              <a:defRPr/>
            </a:lvl1pPr>
          </a:lstStyle>
          <a:p>
            <a:pPr>
              <a:defRPr/>
            </a:pPr>
            <a:fld id="{EBBE8B6E-8279-4E18-9CF5-EF9FB30C9020}" type="slidenum">
              <a:rPr lang="en-US" altLang="en-US" smtClean="0"/>
              <a:pPr>
                <a:defRPr/>
              </a:pPr>
              <a:t>‹#›</a:t>
            </a:fld>
            <a:endParaRPr lang="en-US" altLang="en-US"/>
          </a:p>
        </p:txBody>
      </p:sp>
    </p:spTree>
    <p:extLst>
      <p:ext uri="{BB962C8B-B14F-4D97-AF65-F5344CB8AC3E}">
        <p14:creationId xmlns:p14="http://schemas.microsoft.com/office/powerpoint/2010/main" val="3355511204"/>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Footer Placeholder 2"/>
          <p:cNvSpPr>
            <a:spLocks noGrp="1"/>
          </p:cNvSpPr>
          <p:nvPr>
            <p:ph type="ftr" sz="quarter" idx="10"/>
          </p:nvPr>
        </p:nvSpPr>
        <p:spPr>
          <a:xfrm>
            <a:off x="685800" y="6248400"/>
            <a:ext cx="4343400" cy="457200"/>
          </a:xfrm>
          <a:prstGeom prst="rect">
            <a:avLst/>
          </a:prstGeom>
        </p:spPr>
        <p:txBody>
          <a:bodyPr/>
          <a:lstStyle>
            <a:lvl1pPr>
              <a:defRPr sz="1000">
                <a:latin typeface="Times" charset="0"/>
              </a:defRPr>
            </a:lvl1pPr>
          </a:lstStyle>
          <a:p>
            <a:pPr>
              <a:defRPr/>
            </a:pPr>
            <a:endParaRPr lang="en-US" altLang="en-US"/>
          </a:p>
        </p:txBody>
      </p:sp>
      <p:sp>
        <p:nvSpPr>
          <p:cNvPr id="4" name="Slide Number Placeholder 3"/>
          <p:cNvSpPr>
            <a:spLocks noGrp="1"/>
          </p:cNvSpPr>
          <p:nvPr>
            <p:ph type="sldNum" sz="quarter" idx="11"/>
          </p:nvPr>
        </p:nvSpPr>
        <p:spPr>
          <a:xfrm>
            <a:off x="6553200" y="6248400"/>
            <a:ext cx="1905000" cy="457200"/>
          </a:xfrm>
        </p:spPr>
        <p:txBody>
          <a:bodyPr/>
          <a:lstStyle>
            <a:lvl1pPr>
              <a:defRPr/>
            </a:lvl1pPr>
          </a:lstStyle>
          <a:p>
            <a:pPr>
              <a:defRPr/>
            </a:pPr>
            <a:fld id="{224BB291-39D3-4FC8-BB75-C63B447E052A}" type="slidenum">
              <a:rPr lang="en-US" altLang="en-US" smtClean="0"/>
              <a:pPr>
                <a:defRPr/>
              </a:pPr>
              <a:t>‹#›</a:t>
            </a:fld>
            <a:endParaRPr lang="en-US" altLang="en-US"/>
          </a:p>
        </p:txBody>
      </p:sp>
    </p:spTree>
    <p:extLst>
      <p:ext uri="{BB962C8B-B14F-4D97-AF65-F5344CB8AC3E}">
        <p14:creationId xmlns:p14="http://schemas.microsoft.com/office/powerpoint/2010/main" val="845160658"/>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B8D"/>
                </a:solidFill>
              </a:defRPr>
            </a:lvl1pPr>
          </a:lstStyle>
          <a:p>
            <a:r>
              <a:rPr lang="en-US" smtClean="0"/>
              <a:t>Click to edit Master title style</a:t>
            </a:r>
            <a:endParaRPr lang="en-GB" dirty="0"/>
          </a:p>
        </p:txBody>
      </p:sp>
      <p:sp>
        <p:nvSpPr>
          <p:cNvPr id="3" name="Content Placeholder 2"/>
          <p:cNvSpPr>
            <a:spLocks noGrp="1"/>
          </p:cNvSpPr>
          <p:nvPr>
            <p:ph sz="half" idx="1"/>
          </p:nvPr>
        </p:nvSpPr>
        <p:spPr>
          <a:xfrm>
            <a:off x="576265" y="1641513"/>
            <a:ext cx="3856037" cy="4454487"/>
          </a:xfrm>
        </p:spPr>
        <p:txBody>
          <a:bodyPr/>
          <a:lstStyle>
            <a:lvl1pPr>
              <a:buClr>
                <a:srgbClr val="004B8D"/>
              </a:buClr>
              <a:buFont typeface="Wingdings" pitchFamily="2" charset="2"/>
              <a:buChar char="§"/>
              <a:defRPr sz="2800"/>
            </a:lvl1pPr>
            <a:lvl2pPr>
              <a:buClr>
                <a:srgbClr val="004B8D"/>
              </a:buClr>
              <a:buFont typeface="Wingdings" pitchFamily="2" charset="2"/>
              <a:buChar char="§"/>
              <a:defRPr sz="2400"/>
            </a:lvl2pPr>
            <a:lvl3pPr>
              <a:buClr>
                <a:srgbClr val="004B8D"/>
              </a:buClr>
              <a:buFont typeface="Wingdings" pitchFamily="2" charset="2"/>
              <a:buChar char="§"/>
              <a:defRPr sz="2000"/>
            </a:lvl3pPr>
            <a:lvl4pPr>
              <a:buClr>
                <a:srgbClr val="004B8D"/>
              </a:buClr>
              <a:buFont typeface="Wingdings" pitchFamily="2" charset="2"/>
              <a:buChar char="§"/>
              <a:defRPr sz="1800"/>
            </a:lvl4pPr>
            <a:lvl5pPr>
              <a:buClr>
                <a:srgbClr val="004B8D"/>
              </a:buClr>
              <a:buFont typeface="Wingdings" pitchFamily="2" charset="2"/>
              <a:buChar cha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584702" y="1641513"/>
            <a:ext cx="3857625" cy="4454487"/>
          </a:xfrm>
        </p:spPr>
        <p:txBody>
          <a:bodyPr/>
          <a:lstStyle>
            <a:lvl1pPr>
              <a:buClr>
                <a:srgbClr val="004B8D"/>
              </a:buClr>
              <a:defRPr sz="2800"/>
            </a:lvl1pPr>
            <a:lvl2pPr>
              <a:buClr>
                <a:srgbClr val="004B8D"/>
              </a:buClr>
              <a:defRPr sz="2400"/>
            </a:lvl2pPr>
            <a:lvl3pPr>
              <a:buClr>
                <a:srgbClr val="004B8D"/>
              </a:buClr>
              <a:defRPr sz="2000"/>
            </a:lvl3pPr>
            <a:lvl4pPr>
              <a:buClr>
                <a:srgbClr val="004B8D"/>
              </a:buClr>
              <a:defRPr sz="1800"/>
            </a:lvl4pPr>
            <a:lvl5pPr>
              <a:buClr>
                <a:srgbClr val="004B8D"/>
              </a:buCl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Rectangle 6"/>
          <p:cNvSpPr>
            <a:spLocks noGrp="1" noChangeArrowheads="1"/>
          </p:cNvSpPr>
          <p:nvPr>
            <p:ph type="sldNum" sz="quarter" idx="10"/>
          </p:nvPr>
        </p:nvSpPr>
        <p:spPr>
          <a:xfrm>
            <a:off x="576263" y="6362700"/>
            <a:ext cx="1905000" cy="228600"/>
          </a:xfrm>
          <a:prstGeom prst="rect">
            <a:avLst/>
          </a:prstGeom>
          <a:ln/>
        </p:spPr>
        <p:txBody>
          <a:bodyPr/>
          <a:lstStyle>
            <a:lvl1pPr>
              <a:defRPr/>
            </a:lvl1pPr>
          </a:lstStyle>
          <a:p>
            <a:pPr>
              <a:defRPr/>
            </a:pPr>
            <a:r>
              <a:rPr lang="en-GB" smtClean="0"/>
              <a:t>Page </a:t>
            </a:r>
            <a:fld id="{0303A77D-1561-4A4F-B87E-09E9B98114A7}" type="slidenum">
              <a:rPr lang="en-GB" smtClean="0"/>
              <a:pPr>
                <a:defRPr/>
              </a:pPr>
              <a:t>‹#›</a:t>
            </a:fld>
            <a:endParaRPr lang="en-GB" dirty="0"/>
          </a:p>
        </p:txBody>
      </p:sp>
      <p:sp>
        <p:nvSpPr>
          <p:cNvPr id="6" name="Rectangle 5"/>
          <p:cNvSpPr/>
          <p:nvPr/>
        </p:nvSpPr>
        <p:spPr bwMode="auto">
          <a:xfrm>
            <a:off x="7127915" y="187290"/>
            <a:ext cx="1553379" cy="539827"/>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fontAlgn="base">
              <a:spcBef>
                <a:spcPct val="0"/>
              </a:spcBef>
              <a:spcAft>
                <a:spcPct val="0"/>
              </a:spcAft>
            </a:pPr>
            <a:endParaRPr lang="en-GB" sz="2400" dirty="0">
              <a:solidFill>
                <a:srgbClr val="000000"/>
              </a:solidFill>
              <a:cs typeface="Arial" charset="0"/>
            </a:endParaRPr>
          </a:p>
        </p:txBody>
      </p:sp>
      <p:pic>
        <p:nvPicPr>
          <p:cNvPr id="7" name="Picture 6" descr="bq6n9mtaarwtg3huzbli9vm00bckrjrdnev-0_preview.jpg"/>
          <p:cNvPicPr>
            <a:picLocks noChangeAspect="1"/>
          </p:cNvPicPr>
          <p:nvPr/>
        </p:nvPicPr>
        <p:blipFill>
          <a:blip r:embed="rId2" cstate="print"/>
          <a:stretch>
            <a:fillRect/>
          </a:stretch>
        </p:blipFill>
        <p:spPr>
          <a:xfrm>
            <a:off x="7116897" y="261618"/>
            <a:ext cx="1755648" cy="488633"/>
          </a:xfrm>
          <a:prstGeom prst="rect">
            <a:avLst/>
          </a:prstGeom>
        </p:spPr>
      </p:pic>
      <p:sp>
        <p:nvSpPr>
          <p:cNvPr id="8" name="Rectangle 7"/>
          <p:cNvSpPr/>
          <p:nvPr userDrawn="1"/>
        </p:nvSpPr>
        <p:spPr bwMode="auto">
          <a:xfrm>
            <a:off x="7127914" y="187289"/>
            <a:ext cx="1553379" cy="539827"/>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Arial" charset="0"/>
              <a:cs typeface="Arial" charset="0"/>
            </a:endParaRPr>
          </a:p>
        </p:txBody>
      </p:sp>
      <p:pic>
        <p:nvPicPr>
          <p:cNvPr id="9" name="Picture 8" descr="bq6n9mtaarwtg3huzbli9vm00bckrjrdnev-0_preview.jpg"/>
          <p:cNvPicPr>
            <a:picLocks noChangeAspect="1"/>
          </p:cNvPicPr>
          <p:nvPr userDrawn="1"/>
        </p:nvPicPr>
        <p:blipFill>
          <a:blip r:embed="rId2" cstate="print"/>
          <a:stretch>
            <a:fillRect/>
          </a:stretch>
        </p:blipFill>
        <p:spPr>
          <a:xfrm>
            <a:off x="7116897" y="261618"/>
            <a:ext cx="1755648" cy="488633"/>
          </a:xfrm>
          <a:prstGeom prst="rect">
            <a:avLst/>
          </a:prstGeom>
        </p:spPr>
      </p:pic>
    </p:spTree>
    <p:extLst>
      <p:ext uri="{BB962C8B-B14F-4D97-AF65-F5344CB8AC3E}">
        <p14:creationId xmlns:p14="http://schemas.microsoft.com/office/powerpoint/2010/main" val="36517687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1" name="Rectangle 10"/>
          <p:cNvSpPr/>
          <p:nvPr/>
        </p:nvSpPr>
        <p:spPr bwMode="auto">
          <a:xfrm>
            <a:off x="0" y="0"/>
            <a:ext cx="9144000" cy="6867649"/>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eaLnBrk="0" fontAlgn="base" hangingPunct="0">
              <a:spcBef>
                <a:spcPct val="0"/>
              </a:spcBef>
              <a:spcAft>
                <a:spcPct val="0"/>
              </a:spcAft>
            </a:pPr>
            <a:endParaRPr lang="en-GB" sz="1200">
              <a:solidFill>
                <a:srgbClr val="000000"/>
              </a:solidFill>
            </a:endParaRPr>
          </a:p>
        </p:txBody>
      </p:sp>
      <p:pic>
        <p:nvPicPr>
          <p:cNvPr id="15" name="Picture 14" descr="PP title footer.png"/>
          <p:cNvPicPr>
            <a:picLocks noChangeAspect="1"/>
          </p:cNvPicPr>
          <p:nvPr/>
        </p:nvPicPr>
        <p:blipFill>
          <a:blip r:embed="rId2" cstate="print"/>
          <a:stretch>
            <a:fillRect/>
          </a:stretch>
        </p:blipFill>
        <p:spPr>
          <a:xfrm>
            <a:off x="0" y="5885679"/>
            <a:ext cx="7810706" cy="981970"/>
          </a:xfrm>
          <a:prstGeom prst="rect">
            <a:avLst/>
          </a:prstGeom>
        </p:spPr>
      </p:pic>
      <p:sp>
        <p:nvSpPr>
          <p:cNvPr id="2" name="Title 1"/>
          <p:cNvSpPr>
            <a:spLocks noGrp="1"/>
          </p:cNvSpPr>
          <p:nvPr>
            <p:ph type="title" hasCustomPrompt="1"/>
          </p:nvPr>
        </p:nvSpPr>
        <p:spPr>
          <a:xfrm>
            <a:off x="722435" y="3044830"/>
            <a:ext cx="7772400" cy="1362075"/>
          </a:xfrm>
        </p:spPr>
        <p:txBody>
          <a:bodyPr/>
          <a:lstStyle>
            <a:lvl1pPr algn="l">
              <a:defRPr sz="4800" b="1" cap="none" baseline="0">
                <a:solidFill>
                  <a:srgbClr val="1AB7EA"/>
                </a:solidFill>
                <a:latin typeface="+mn-lt"/>
              </a:defRPr>
            </a:lvl1pPr>
          </a:lstStyle>
          <a:p>
            <a:r>
              <a:rPr lang="en-US" dirty="0" smtClean="0"/>
              <a:t>Presentation title here</a:t>
            </a:r>
            <a:endParaRPr lang="en-GB" dirty="0"/>
          </a:p>
        </p:txBody>
      </p:sp>
      <p:pic>
        <p:nvPicPr>
          <p:cNvPr id="12" name="Picture 11" descr="IB Trilingual 3col Hztl.png"/>
          <p:cNvPicPr>
            <a:picLocks noChangeAspect="1"/>
          </p:cNvPicPr>
          <p:nvPr/>
        </p:nvPicPr>
        <p:blipFill>
          <a:blip r:embed="rId3" cstate="print"/>
          <a:stretch>
            <a:fillRect/>
          </a:stretch>
        </p:blipFill>
        <p:spPr>
          <a:xfrm>
            <a:off x="697239" y="755820"/>
            <a:ext cx="3661646" cy="1102200"/>
          </a:xfrm>
          <a:prstGeom prst="rect">
            <a:avLst/>
          </a:prstGeom>
        </p:spPr>
      </p:pic>
      <p:sp>
        <p:nvSpPr>
          <p:cNvPr id="8" name="Date Placeholder 2"/>
          <p:cNvSpPr>
            <a:spLocks noGrp="1"/>
          </p:cNvSpPr>
          <p:nvPr>
            <p:ph type="dt" sz="half" idx="2"/>
          </p:nvPr>
        </p:nvSpPr>
        <p:spPr>
          <a:xfrm>
            <a:off x="160333" y="6436490"/>
            <a:ext cx="5287701" cy="327992"/>
          </a:xfrm>
          <a:prstGeom prst="rect">
            <a:avLst/>
          </a:prstGeom>
        </p:spPr>
        <p:txBody>
          <a:bodyPr/>
          <a:lstStyle>
            <a:lvl1pPr>
              <a:defRPr sz="900"/>
            </a:lvl1pPr>
          </a:lstStyle>
          <a:p>
            <a:pPr eaLnBrk="0" fontAlgn="base" hangingPunct="0">
              <a:spcBef>
                <a:spcPct val="0"/>
              </a:spcBef>
              <a:spcAft>
                <a:spcPct val="0"/>
              </a:spcAft>
            </a:pPr>
            <a:fld id="{E63D96DE-99EE-3C41-8E42-83210F033531}" type="datetime1">
              <a:rPr lang="en-US" smtClean="0">
                <a:solidFill>
                  <a:srgbClr val="000000"/>
                </a:solidFill>
              </a:rPr>
              <a:pPr eaLnBrk="0" fontAlgn="base" hangingPunct="0">
                <a:spcBef>
                  <a:spcPct val="0"/>
                </a:spcBef>
                <a:spcAft>
                  <a:spcPct val="0"/>
                </a:spcAft>
              </a:pPr>
              <a:t>1/29/2015</a:t>
            </a:fld>
            <a:endParaRPr lang="en-GB" dirty="0">
              <a:solidFill>
                <a:srgbClr val="000000"/>
              </a:solidFill>
            </a:endParaRPr>
          </a:p>
        </p:txBody>
      </p:sp>
      <p:pic>
        <p:nvPicPr>
          <p:cNvPr id="7" name="Picture 6" descr="IB Cover Blue.jpg"/>
          <p:cNvPicPr>
            <a:picLocks noChangeAspect="1"/>
          </p:cNvPicPr>
          <p:nvPr/>
        </p:nvPicPr>
        <p:blipFill>
          <a:blip r:embed="rId4" cstate="print"/>
          <a:stretch>
            <a:fillRect/>
          </a:stretch>
        </p:blipFill>
        <p:spPr>
          <a:xfrm>
            <a:off x="0" y="-145101"/>
            <a:ext cx="9144000" cy="7003102"/>
          </a:xfrm>
          <a:prstGeom prst="rect">
            <a:avLst/>
          </a:prstGeom>
        </p:spPr>
      </p:pic>
      <p:sp>
        <p:nvSpPr>
          <p:cNvPr id="9" name="Rectangle 8"/>
          <p:cNvSpPr/>
          <p:nvPr userDrawn="1"/>
        </p:nvSpPr>
        <p:spPr bwMode="auto">
          <a:xfrm>
            <a:off x="0" y="0"/>
            <a:ext cx="9144000" cy="6867649"/>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eaLnBrk="0" fontAlgn="base" hangingPunct="0">
              <a:spcBef>
                <a:spcPct val="0"/>
              </a:spcBef>
              <a:spcAft>
                <a:spcPct val="0"/>
              </a:spcAft>
            </a:pPr>
            <a:endParaRPr lang="en-GB" sz="1200">
              <a:solidFill>
                <a:srgbClr val="000000"/>
              </a:solidFill>
            </a:endParaRPr>
          </a:p>
        </p:txBody>
      </p:sp>
      <p:pic>
        <p:nvPicPr>
          <p:cNvPr id="10" name="Picture 9" descr="DP2 Eng.jpg"/>
          <p:cNvPicPr>
            <a:picLocks noChangeAspect="1"/>
          </p:cNvPicPr>
          <p:nvPr userDrawn="1"/>
        </p:nvPicPr>
        <p:blipFill>
          <a:blip r:embed="rId5" cstate="print"/>
          <a:stretch>
            <a:fillRect/>
          </a:stretch>
        </p:blipFill>
        <p:spPr>
          <a:xfrm>
            <a:off x="663186" y="721018"/>
            <a:ext cx="3628964" cy="1164297"/>
          </a:xfrm>
          <a:prstGeom prst="rect">
            <a:avLst/>
          </a:prstGeom>
          <a:ln>
            <a:noFill/>
          </a:ln>
        </p:spPr>
      </p:pic>
      <p:pic>
        <p:nvPicPr>
          <p:cNvPr id="13" name="Picture 12" descr="PP title footer.png"/>
          <p:cNvPicPr>
            <a:picLocks noChangeAspect="1"/>
          </p:cNvPicPr>
          <p:nvPr userDrawn="1"/>
        </p:nvPicPr>
        <p:blipFill>
          <a:blip r:embed="rId2" cstate="print"/>
          <a:stretch>
            <a:fillRect/>
          </a:stretch>
        </p:blipFill>
        <p:spPr>
          <a:xfrm>
            <a:off x="0" y="5885679"/>
            <a:ext cx="7810706" cy="981970"/>
          </a:xfrm>
          <a:prstGeom prst="rect">
            <a:avLst/>
          </a:prstGeom>
        </p:spPr>
      </p:pic>
      <p:pic>
        <p:nvPicPr>
          <p:cNvPr id="14" name="Picture 13" descr="IB Trilingual 3col Hztl.png"/>
          <p:cNvPicPr>
            <a:picLocks noChangeAspect="1"/>
          </p:cNvPicPr>
          <p:nvPr userDrawn="1"/>
        </p:nvPicPr>
        <p:blipFill>
          <a:blip r:embed="rId3" cstate="print"/>
          <a:stretch>
            <a:fillRect/>
          </a:stretch>
        </p:blipFill>
        <p:spPr>
          <a:xfrm>
            <a:off x="7200759" y="6015394"/>
            <a:ext cx="1597838" cy="480968"/>
          </a:xfrm>
          <a:prstGeom prst="rect">
            <a:avLst/>
          </a:prstGeom>
        </p:spPr>
      </p:pic>
    </p:spTree>
    <p:extLst>
      <p:ext uri="{BB962C8B-B14F-4D97-AF65-F5344CB8AC3E}">
        <p14:creationId xmlns:p14="http://schemas.microsoft.com/office/powerpoint/2010/main" val="1802631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Section Header">
    <p:spTree>
      <p:nvGrpSpPr>
        <p:cNvPr id="1" name=""/>
        <p:cNvGrpSpPr/>
        <p:nvPr/>
      </p:nvGrpSpPr>
      <p:grpSpPr>
        <a:xfrm>
          <a:off x="0" y="0"/>
          <a:ext cx="0" cy="0"/>
          <a:chOff x="0" y="0"/>
          <a:chExt cx="0" cy="0"/>
        </a:xfrm>
      </p:grpSpPr>
      <p:pic>
        <p:nvPicPr>
          <p:cNvPr id="5" name="Picture 4" descr="MYP Blue.jpg"/>
          <p:cNvPicPr>
            <a:picLocks noChangeAspect="1"/>
          </p:cNvPicPr>
          <p:nvPr/>
        </p:nvPicPr>
        <p:blipFill>
          <a:blip r:embed="rId2" cstate="print"/>
          <a:stretch>
            <a:fillRect/>
          </a:stretch>
        </p:blipFill>
        <p:spPr>
          <a:xfrm>
            <a:off x="0" y="-145101"/>
            <a:ext cx="9144000" cy="7003102"/>
          </a:xfrm>
          <a:prstGeom prst="rect">
            <a:avLst/>
          </a:prstGeom>
        </p:spPr>
      </p:pic>
      <p:sp>
        <p:nvSpPr>
          <p:cNvPr id="4" name="Text Placeholder 4"/>
          <p:cNvSpPr>
            <a:spLocks noGrp="1"/>
          </p:cNvSpPr>
          <p:nvPr>
            <p:ph type="body" sz="quarter" idx="10" hasCustomPrompt="1"/>
          </p:nvPr>
        </p:nvSpPr>
        <p:spPr>
          <a:xfrm>
            <a:off x="1244115" y="2387605"/>
            <a:ext cx="7347678" cy="1406525"/>
          </a:xfrm>
          <a:noFill/>
          <a:ln w="9525">
            <a:noFill/>
            <a:miter lim="800000"/>
            <a:headEnd/>
            <a:tailEnd/>
          </a:ln>
          <a:effectLst/>
        </p:spPr>
        <p:txBody>
          <a:bodyPr vert="horz" wrap="square" lIns="0" tIns="0" rIns="0" bIns="0" numCol="1" anchor="ctr" anchorCtr="0" compatLnSpc="1">
            <a:prstTxWarp prst="textNoShape">
              <a:avLst/>
            </a:prstTxWarp>
          </a:bodyPr>
          <a:lstStyle>
            <a:lvl1pPr marL="0" marR="0" indent="0" algn="ctr" defTabSz="914400" rtl="0" eaLnBrk="1" fontAlgn="base" latinLnBrk="0" hangingPunct="1">
              <a:lnSpc>
                <a:spcPct val="100000"/>
              </a:lnSpc>
              <a:spcBef>
                <a:spcPct val="0"/>
              </a:spcBef>
              <a:spcAft>
                <a:spcPct val="0"/>
              </a:spcAft>
              <a:buClrTx/>
              <a:buSzTx/>
              <a:buFontTx/>
              <a:buNone/>
              <a:tabLst/>
              <a:defRPr lang="en-GB" sz="4800" b="1" kern="1200" cap="none" baseline="0" noProof="0" dirty="0">
                <a:solidFill>
                  <a:schemeClr val="bg1"/>
                </a:solidFill>
                <a:latin typeface="+mn-lt"/>
                <a:ea typeface="+mj-ea"/>
                <a:cs typeface="+mj-cs"/>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dirty="0" smtClean="0"/>
              <a:t>Sub brand title page here or title here in 2012</a:t>
            </a:r>
            <a:endParaRPr kumimoji="0" lang="en-GB" sz="4800" b="1" i="0" u="none" strike="noStrike" kern="0" cap="none" spc="0" normalizeH="0" baseline="0" noProof="0" dirty="0">
              <a:ln>
                <a:noFill/>
              </a:ln>
              <a:solidFill>
                <a:schemeClr val="bg1"/>
              </a:solidFill>
              <a:effectLst/>
              <a:uLnTx/>
              <a:uFillTx/>
              <a:latin typeface="+mn-lt"/>
              <a:ea typeface="+mj-ea"/>
              <a:cs typeface="+mj-cs"/>
            </a:endParaRPr>
          </a:p>
        </p:txBody>
      </p:sp>
    </p:spTree>
    <p:extLst>
      <p:ext uri="{BB962C8B-B14F-4D97-AF65-F5344CB8AC3E}">
        <p14:creationId xmlns:p14="http://schemas.microsoft.com/office/powerpoint/2010/main" val="1422251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cstate="print"/>
          <a:srcRect/>
          <a:stretch>
            <a:fillRect/>
          </a:stretch>
        </p:blipFill>
        <p:spPr bwMode="auto">
          <a:xfrm>
            <a:off x="1" y="0"/>
            <a:ext cx="9143999" cy="6858000"/>
          </a:xfrm>
          <a:prstGeom prst="rect">
            <a:avLst/>
          </a:prstGeom>
          <a:noFill/>
          <a:ln w="9525">
            <a:noFill/>
            <a:miter lim="800000"/>
            <a:headEnd/>
            <a:tailEnd/>
          </a:ln>
        </p:spPr>
      </p:pic>
      <p:sp>
        <p:nvSpPr>
          <p:cNvPr id="4" name="Text Placeholder 4"/>
          <p:cNvSpPr>
            <a:spLocks noGrp="1"/>
          </p:cNvSpPr>
          <p:nvPr>
            <p:ph type="body" sz="quarter" idx="10" hasCustomPrompt="1"/>
          </p:nvPr>
        </p:nvSpPr>
        <p:spPr>
          <a:xfrm>
            <a:off x="1244113" y="2387601"/>
            <a:ext cx="7347678" cy="1406525"/>
          </a:xfrm>
          <a:noFill/>
          <a:ln w="9525">
            <a:noFill/>
            <a:miter lim="800000"/>
            <a:headEnd/>
            <a:tailEnd/>
          </a:ln>
          <a:effectLst/>
        </p:spPr>
        <p:txBody>
          <a:bodyPr vert="horz" wrap="square" lIns="0" tIns="0" rIns="0" bIns="0" numCol="1" anchor="ctr" anchorCtr="0" compatLnSpc="1">
            <a:prstTxWarp prst="textNoShape">
              <a:avLst/>
            </a:prstTxWarp>
          </a:bodyPr>
          <a:lstStyle>
            <a:lvl1pPr marL="0" marR="0" indent="0" algn="ctr" defTabSz="914400" rtl="0" eaLnBrk="1" fontAlgn="base" latinLnBrk="0" hangingPunct="1">
              <a:lnSpc>
                <a:spcPct val="100000"/>
              </a:lnSpc>
              <a:spcBef>
                <a:spcPct val="0"/>
              </a:spcBef>
              <a:spcAft>
                <a:spcPct val="0"/>
              </a:spcAft>
              <a:buClrTx/>
              <a:buSzTx/>
              <a:buFontTx/>
              <a:buNone/>
              <a:tabLst/>
              <a:defRPr lang="en-GB" sz="4800" b="1" kern="1200" cap="none" baseline="0" noProof="0" dirty="0">
                <a:solidFill>
                  <a:schemeClr val="bg1"/>
                </a:solidFill>
                <a:latin typeface="+mn-lt"/>
                <a:ea typeface="+mj-ea"/>
                <a:cs typeface="+mj-cs"/>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dirty="0" smtClean="0"/>
              <a:t>Sub brand title page here or title here in 2012</a:t>
            </a:r>
            <a:endParaRPr kumimoji="0" lang="en-GB" sz="4800" b="1" i="0" u="none" strike="noStrike" kern="0" cap="none" spc="0" normalizeH="0" baseline="0" noProof="0" dirty="0">
              <a:ln>
                <a:noFill/>
              </a:ln>
              <a:solidFill>
                <a:schemeClr val="bg1"/>
              </a:solidFill>
              <a:effectLst/>
              <a:uLnTx/>
              <a:uFillTx/>
              <a:latin typeface="+mn-lt"/>
              <a:ea typeface="+mj-ea"/>
              <a:cs typeface="+mj-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9_Section Header">
    <p:spTree>
      <p:nvGrpSpPr>
        <p:cNvPr id="1" name=""/>
        <p:cNvGrpSpPr/>
        <p:nvPr/>
      </p:nvGrpSpPr>
      <p:grpSpPr>
        <a:xfrm>
          <a:off x="0" y="0"/>
          <a:ext cx="0" cy="0"/>
          <a:chOff x="0" y="0"/>
          <a:chExt cx="0" cy="0"/>
        </a:xfrm>
      </p:grpSpPr>
      <p:pic>
        <p:nvPicPr>
          <p:cNvPr id="5" name="Picture 4" descr="MYP White.jpg"/>
          <p:cNvPicPr>
            <a:picLocks noChangeAspect="1"/>
          </p:cNvPicPr>
          <p:nvPr/>
        </p:nvPicPr>
        <p:blipFill>
          <a:blip r:embed="rId2" cstate="print"/>
          <a:stretch>
            <a:fillRect/>
          </a:stretch>
        </p:blipFill>
        <p:spPr>
          <a:xfrm>
            <a:off x="0" y="-145101"/>
            <a:ext cx="9144000" cy="7003102"/>
          </a:xfrm>
          <a:prstGeom prst="rect">
            <a:avLst/>
          </a:prstGeom>
        </p:spPr>
      </p:pic>
      <p:sp>
        <p:nvSpPr>
          <p:cNvPr id="6" name="Text Placeholder 4"/>
          <p:cNvSpPr>
            <a:spLocks noGrp="1"/>
          </p:cNvSpPr>
          <p:nvPr>
            <p:ph type="body" sz="quarter" idx="10" hasCustomPrompt="1"/>
          </p:nvPr>
        </p:nvSpPr>
        <p:spPr>
          <a:xfrm>
            <a:off x="1244115" y="2387605"/>
            <a:ext cx="7347678" cy="1406525"/>
          </a:xfrm>
          <a:noFill/>
          <a:ln w="9525">
            <a:noFill/>
            <a:miter lim="800000"/>
            <a:headEnd/>
            <a:tailEnd/>
          </a:ln>
          <a:effectLst/>
        </p:spPr>
        <p:txBody>
          <a:bodyPr vert="horz" wrap="square" lIns="0" tIns="0" rIns="0" bIns="0" numCol="1" anchor="ctr" anchorCtr="0" compatLnSpc="1">
            <a:prstTxWarp prst="textNoShape">
              <a:avLst/>
            </a:prstTxWarp>
          </a:bodyPr>
          <a:lstStyle>
            <a:lvl1pPr marL="0" marR="0" indent="0" algn="ctr" defTabSz="914400" rtl="0" eaLnBrk="1" fontAlgn="base" latinLnBrk="0" hangingPunct="1">
              <a:lnSpc>
                <a:spcPct val="100000"/>
              </a:lnSpc>
              <a:spcBef>
                <a:spcPct val="0"/>
              </a:spcBef>
              <a:spcAft>
                <a:spcPct val="0"/>
              </a:spcAft>
              <a:buClrTx/>
              <a:buSzTx/>
              <a:buFontTx/>
              <a:buNone/>
              <a:tabLst/>
              <a:defRPr lang="en-GB" sz="4800" b="1" kern="1200" cap="none" baseline="0" noProof="0" dirty="0">
                <a:solidFill>
                  <a:srgbClr val="1AB7EA"/>
                </a:solidFill>
                <a:latin typeface="+mn-lt"/>
                <a:ea typeface="+mj-ea"/>
                <a:cs typeface="+mj-cs"/>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dirty="0" smtClean="0"/>
              <a:t>Sub brand title page here or title here in 2012</a:t>
            </a:r>
            <a:endParaRPr kumimoji="0" lang="en-GB" sz="4800" b="1" i="0" u="none" strike="noStrike" kern="0" cap="none" spc="0" normalizeH="0" baseline="0" noProof="0" dirty="0">
              <a:ln>
                <a:noFill/>
              </a:ln>
              <a:solidFill>
                <a:schemeClr val="bg1"/>
              </a:solidFill>
              <a:effectLst/>
              <a:uLnTx/>
              <a:uFillTx/>
              <a:latin typeface="+mn-lt"/>
              <a:ea typeface="+mj-ea"/>
              <a:cs typeface="+mj-cs"/>
            </a:endParaRPr>
          </a:p>
        </p:txBody>
      </p:sp>
    </p:spTree>
    <p:extLst>
      <p:ext uri="{BB962C8B-B14F-4D97-AF65-F5344CB8AC3E}">
        <p14:creationId xmlns:p14="http://schemas.microsoft.com/office/powerpoint/2010/main" val="40197150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sz="3000"/>
            </a:lvl1pPr>
          </a:lstStyle>
          <a:p>
            <a:r>
              <a:rPr lang="en-US" smtClean="0"/>
              <a:t>Click to edit Master title style</a:t>
            </a:r>
            <a:endParaRPr lang="en-GB" dirty="0"/>
          </a:p>
        </p:txBody>
      </p:sp>
      <p:sp>
        <p:nvSpPr>
          <p:cNvPr id="7" name="Text Placeholder 6"/>
          <p:cNvSpPr>
            <a:spLocks noGrp="1"/>
          </p:cNvSpPr>
          <p:nvPr>
            <p:ph type="body" sz="quarter" idx="10"/>
          </p:nvPr>
        </p:nvSpPr>
        <p:spPr>
          <a:xfrm>
            <a:off x="592015" y="1603375"/>
            <a:ext cx="7989277" cy="4114800"/>
          </a:xfrm>
        </p:spPr>
        <p:txBody>
          <a:bodyPr/>
          <a:lstStyle>
            <a:lvl3pPr marL="723900" indent="354013">
              <a:defRPr sz="1800"/>
            </a:lvl3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3891616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92103" y="1535113"/>
            <a:ext cx="4711626" cy="639762"/>
          </a:xfrm>
        </p:spPr>
        <p:txBody>
          <a:bodyPr anchor="b"/>
          <a:lstStyle>
            <a:lvl1pPr marL="0" indent="0">
              <a:buNone/>
              <a:defRPr sz="2400" b="1">
                <a:solidFill>
                  <a:srgbClr val="004B8D"/>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2103" y="2361063"/>
            <a:ext cx="4711626" cy="3384644"/>
          </a:xfrm>
        </p:spPr>
        <p:txBody>
          <a:bodyPr/>
          <a:lstStyle>
            <a:lvl1pPr>
              <a:buNone/>
              <a:defRPr sz="1800">
                <a:solidFill>
                  <a:schemeClr val="bg1">
                    <a:lumMod val="65000"/>
                  </a:schemeClr>
                </a:solidFill>
              </a:defRPr>
            </a:lvl1pPr>
            <a:lvl2pPr>
              <a:defRPr sz="2000">
                <a:solidFill>
                  <a:schemeClr val="bg1">
                    <a:lumMod val="65000"/>
                  </a:schemeClr>
                </a:solidFill>
              </a:defRPr>
            </a:lvl2pPr>
            <a:lvl3pPr>
              <a:defRPr sz="1800">
                <a:solidFill>
                  <a:schemeClr val="bg1">
                    <a:lumMod val="65000"/>
                  </a:schemeClr>
                </a:solidFill>
              </a:defRPr>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p:txBody>
      </p:sp>
      <p:sp>
        <p:nvSpPr>
          <p:cNvPr id="13" name="Content Placeholder 12"/>
          <p:cNvSpPr>
            <a:spLocks noGrp="1"/>
          </p:cNvSpPr>
          <p:nvPr>
            <p:ph sz="quarter" idx="13"/>
          </p:nvPr>
        </p:nvSpPr>
        <p:spPr>
          <a:xfrm>
            <a:off x="5467353" y="1535113"/>
            <a:ext cx="3113942" cy="4210050"/>
          </a:xfrm>
        </p:spPr>
        <p:txBody>
          <a:bodyPr/>
          <a:lstStyle/>
          <a:p>
            <a:pPr lvl="0"/>
            <a:r>
              <a:rPr lang="en-US" smtClean="0"/>
              <a:t>Click to edit Master text styles</a:t>
            </a:r>
          </a:p>
        </p:txBody>
      </p:sp>
      <p:sp>
        <p:nvSpPr>
          <p:cNvPr id="9" name="Title 8"/>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266016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16689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2_Section Header">
    <p:spTree>
      <p:nvGrpSpPr>
        <p:cNvPr id="1" name=""/>
        <p:cNvGrpSpPr/>
        <p:nvPr/>
      </p:nvGrpSpPr>
      <p:grpSpPr>
        <a:xfrm>
          <a:off x="0" y="0"/>
          <a:ext cx="0" cy="0"/>
          <a:chOff x="0" y="0"/>
          <a:chExt cx="0" cy="0"/>
        </a:xfrm>
      </p:grpSpPr>
      <p:sp>
        <p:nvSpPr>
          <p:cNvPr id="8" name="Rectangle 7"/>
          <p:cNvSpPr/>
          <p:nvPr userDrawn="1"/>
        </p:nvSpPr>
        <p:spPr bwMode="auto">
          <a:xfrm>
            <a:off x="-75590" y="-98372"/>
            <a:ext cx="9347667" cy="7020614"/>
          </a:xfrm>
          <a:prstGeom prst="rect">
            <a:avLst/>
          </a:prstGeom>
          <a:solidFill>
            <a:srgbClr val="004B8D"/>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eaLnBrk="0" fontAlgn="base" hangingPunct="0">
              <a:spcBef>
                <a:spcPct val="0"/>
              </a:spcBef>
              <a:spcAft>
                <a:spcPct val="0"/>
              </a:spcAft>
            </a:pPr>
            <a:endParaRPr lang="en-GB" sz="1200">
              <a:solidFill>
                <a:srgbClr val="000000"/>
              </a:solidFill>
            </a:endParaRPr>
          </a:p>
        </p:txBody>
      </p:sp>
      <p:pic>
        <p:nvPicPr>
          <p:cNvPr id="18" name="Picture 17" descr="Eng DP.png"/>
          <p:cNvPicPr>
            <a:picLocks noChangeAspect="1"/>
          </p:cNvPicPr>
          <p:nvPr userDrawn="1"/>
        </p:nvPicPr>
        <p:blipFill>
          <a:blip r:embed="rId2" cstate="print"/>
          <a:stretch>
            <a:fillRect/>
          </a:stretch>
        </p:blipFill>
        <p:spPr>
          <a:xfrm>
            <a:off x="646845" y="721018"/>
            <a:ext cx="3661645" cy="1174783"/>
          </a:xfrm>
          <a:prstGeom prst="rect">
            <a:avLst/>
          </a:prstGeom>
        </p:spPr>
      </p:pic>
      <p:pic>
        <p:nvPicPr>
          <p:cNvPr id="13" name="Picture 12" descr="IB Trilingual Hztl 2 col Rev.png"/>
          <p:cNvPicPr>
            <a:picLocks noChangeAspect="1"/>
          </p:cNvPicPr>
          <p:nvPr userDrawn="1"/>
        </p:nvPicPr>
        <p:blipFill>
          <a:blip r:embed="rId3" cstate="print"/>
          <a:stretch>
            <a:fillRect/>
          </a:stretch>
        </p:blipFill>
        <p:spPr>
          <a:xfrm>
            <a:off x="7200759" y="6015394"/>
            <a:ext cx="1609166" cy="484822"/>
          </a:xfrm>
          <a:prstGeom prst="rect">
            <a:avLst/>
          </a:prstGeom>
        </p:spPr>
      </p:pic>
      <p:sp>
        <p:nvSpPr>
          <p:cNvPr id="2" name="Title 1"/>
          <p:cNvSpPr>
            <a:spLocks noGrp="1"/>
          </p:cNvSpPr>
          <p:nvPr>
            <p:ph type="title" hasCustomPrompt="1"/>
          </p:nvPr>
        </p:nvSpPr>
        <p:spPr>
          <a:xfrm>
            <a:off x="722435" y="3044830"/>
            <a:ext cx="7772400" cy="1362075"/>
          </a:xfrm>
        </p:spPr>
        <p:txBody>
          <a:bodyPr/>
          <a:lstStyle>
            <a:lvl1pPr algn="l">
              <a:defRPr sz="4800" b="1" cap="none" baseline="0">
                <a:solidFill>
                  <a:schemeClr val="bg1"/>
                </a:solidFill>
                <a:latin typeface="+mn-lt"/>
              </a:defRPr>
            </a:lvl1pPr>
          </a:lstStyle>
          <a:p>
            <a:r>
              <a:rPr lang="en-US" dirty="0" smtClean="0"/>
              <a:t>Presentation title here</a:t>
            </a:r>
            <a:endParaRPr lang="en-GB" dirty="0"/>
          </a:p>
        </p:txBody>
      </p:sp>
      <p:sp>
        <p:nvSpPr>
          <p:cNvPr id="10" name="Date Placeholder 3"/>
          <p:cNvSpPr>
            <a:spLocks noGrp="1"/>
          </p:cNvSpPr>
          <p:nvPr>
            <p:ph type="dt" sz="half" idx="2"/>
          </p:nvPr>
        </p:nvSpPr>
        <p:spPr>
          <a:xfrm>
            <a:off x="390534" y="6374149"/>
            <a:ext cx="1512277" cy="169863"/>
          </a:xfrm>
          <a:prstGeom prst="rect">
            <a:avLst/>
          </a:prstGeom>
        </p:spPr>
        <p:txBody>
          <a:bodyPr/>
          <a:lstStyle>
            <a:lvl1pPr>
              <a:defRPr sz="1200">
                <a:solidFill>
                  <a:schemeClr val="bg1"/>
                </a:solidFill>
              </a:defRPr>
            </a:lvl1pPr>
          </a:lstStyle>
          <a:p>
            <a:pPr eaLnBrk="0" fontAlgn="base" hangingPunct="0">
              <a:spcBef>
                <a:spcPct val="0"/>
              </a:spcBef>
              <a:spcAft>
                <a:spcPct val="0"/>
              </a:spcAft>
            </a:pPr>
            <a:fld id="{A788BB14-0524-E44D-8A97-1262318C62D1}" type="datetime1">
              <a:rPr lang="en-US" smtClean="0">
                <a:solidFill>
                  <a:srgbClr val="FFFFFF"/>
                </a:solidFill>
              </a:rPr>
              <a:pPr eaLnBrk="0" fontAlgn="base" hangingPunct="0">
                <a:spcBef>
                  <a:spcPct val="0"/>
                </a:spcBef>
                <a:spcAft>
                  <a:spcPct val="0"/>
                </a:spcAft>
              </a:pPr>
              <a:t>1/29/2015</a:t>
            </a:fld>
            <a:endParaRPr lang="en-GB" dirty="0">
              <a:solidFill>
                <a:srgbClr val="FFFFFF"/>
              </a:solidFill>
            </a:endParaRPr>
          </a:p>
        </p:txBody>
      </p:sp>
      <p:pic>
        <p:nvPicPr>
          <p:cNvPr id="11" name="Picture 10" descr="PP title footer.png"/>
          <p:cNvPicPr>
            <a:picLocks noChangeAspect="1"/>
          </p:cNvPicPr>
          <p:nvPr userDrawn="1"/>
        </p:nvPicPr>
        <p:blipFill>
          <a:blip r:embed="rId4" cstate="print"/>
          <a:stretch>
            <a:fillRect/>
          </a:stretch>
        </p:blipFill>
        <p:spPr>
          <a:xfrm>
            <a:off x="0" y="5885679"/>
            <a:ext cx="7810706" cy="981970"/>
          </a:xfrm>
          <a:prstGeom prst="rect">
            <a:avLst/>
          </a:prstGeom>
        </p:spPr>
      </p:pic>
    </p:spTree>
    <p:extLst>
      <p:ext uri="{BB962C8B-B14F-4D97-AF65-F5344CB8AC3E}">
        <p14:creationId xmlns:p14="http://schemas.microsoft.com/office/powerpoint/2010/main" val="15165215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92103" y="1535113"/>
            <a:ext cx="4711626" cy="639762"/>
          </a:xfrm>
        </p:spPr>
        <p:txBody>
          <a:bodyPr anchor="b"/>
          <a:lstStyle>
            <a:lvl1pPr marL="0" indent="0">
              <a:buNone/>
              <a:defRPr sz="2400" b="1">
                <a:solidFill>
                  <a:srgbClr val="004B8D"/>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2103" y="2361063"/>
            <a:ext cx="4711626" cy="3384644"/>
          </a:xfrm>
        </p:spPr>
        <p:txBody>
          <a:bodyPr/>
          <a:lstStyle>
            <a:lvl1pPr>
              <a:buNone/>
              <a:defRPr sz="1800">
                <a:solidFill>
                  <a:schemeClr val="bg1">
                    <a:lumMod val="65000"/>
                  </a:schemeClr>
                </a:solidFill>
              </a:defRPr>
            </a:lvl1pPr>
            <a:lvl2pPr>
              <a:defRPr sz="2000">
                <a:solidFill>
                  <a:schemeClr val="bg1">
                    <a:lumMod val="65000"/>
                  </a:schemeClr>
                </a:solidFill>
              </a:defRPr>
            </a:lvl2pPr>
            <a:lvl3pPr>
              <a:defRPr sz="1800">
                <a:solidFill>
                  <a:schemeClr val="bg1">
                    <a:lumMod val="65000"/>
                  </a:schemeClr>
                </a:solidFill>
              </a:defRPr>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p:txBody>
      </p:sp>
      <p:sp>
        <p:nvSpPr>
          <p:cNvPr id="13" name="Content Placeholder 12"/>
          <p:cNvSpPr>
            <a:spLocks noGrp="1"/>
          </p:cNvSpPr>
          <p:nvPr>
            <p:ph sz="quarter" idx="13"/>
          </p:nvPr>
        </p:nvSpPr>
        <p:spPr>
          <a:xfrm>
            <a:off x="5467353" y="1535113"/>
            <a:ext cx="3113942" cy="4210050"/>
          </a:xfrm>
        </p:spPr>
        <p:txBody>
          <a:bodyPr/>
          <a:lstStyle/>
          <a:p>
            <a:pPr lvl="0"/>
            <a:r>
              <a:rPr lang="en-US" smtClean="0"/>
              <a:t>Click to edit Master text styles</a:t>
            </a:r>
          </a:p>
        </p:txBody>
      </p:sp>
      <p:sp>
        <p:nvSpPr>
          <p:cNvPr id="12" name="Title 1"/>
          <p:cNvSpPr>
            <a:spLocks noGrp="1"/>
          </p:cNvSpPr>
          <p:nvPr>
            <p:ph type="title"/>
          </p:nvPr>
        </p:nvSpPr>
        <p:spPr>
          <a:xfrm>
            <a:off x="592105" y="593725"/>
            <a:ext cx="7989189" cy="715963"/>
          </a:xfrm>
        </p:spPr>
        <p:txBody>
          <a:bodyPr/>
          <a:lstStyle/>
          <a:p>
            <a:r>
              <a:rPr lang="en-US" smtClean="0"/>
              <a:t>Click to edit Master title style</a:t>
            </a:r>
            <a:endParaRPr lang="en-GB" dirty="0"/>
          </a:p>
        </p:txBody>
      </p:sp>
      <p:sp>
        <p:nvSpPr>
          <p:cNvPr id="15" name="Date Placeholder 3"/>
          <p:cNvSpPr>
            <a:spLocks noGrp="1"/>
          </p:cNvSpPr>
          <p:nvPr>
            <p:ph type="dt" sz="half" idx="14"/>
          </p:nvPr>
        </p:nvSpPr>
        <p:spPr>
          <a:xfrm>
            <a:off x="390534" y="6374149"/>
            <a:ext cx="1512277" cy="169863"/>
          </a:xfrm>
          <a:prstGeom prst="rect">
            <a:avLst/>
          </a:prstGeom>
        </p:spPr>
        <p:txBody>
          <a:bodyPr/>
          <a:lstStyle>
            <a:lvl1pPr>
              <a:defRPr sz="1200">
                <a:solidFill>
                  <a:srgbClr val="004B8D"/>
                </a:solidFill>
              </a:defRPr>
            </a:lvl1pPr>
          </a:lstStyle>
          <a:p>
            <a:pPr eaLnBrk="0" fontAlgn="base" hangingPunct="0">
              <a:spcBef>
                <a:spcPct val="0"/>
              </a:spcBef>
              <a:spcAft>
                <a:spcPct val="0"/>
              </a:spcAft>
            </a:pPr>
            <a:fld id="{7FE2845F-4ABB-C646-A19F-F280CD237036}" type="datetime1">
              <a:rPr lang="en-US" smtClean="0"/>
              <a:pPr eaLnBrk="0" fontAlgn="base" hangingPunct="0">
                <a:spcBef>
                  <a:spcPct val="0"/>
                </a:spcBef>
                <a:spcAft>
                  <a:spcPct val="0"/>
                </a:spcAft>
              </a:pPr>
              <a:t>1/29/2015</a:t>
            </a:fld>
            <a:endParaRPr lang="en-GB" dirty="0"/>
          </a:p>
        </p:txBody>
      </p:sp>
    </p:spTree>
    <p:extLst>
      <p:ext uri="{BB962C8B-B14F-4D97-AF65-F5344CB8AC3E}">
        <p14:creationId xmlns:p14="http://schemas.microsoft.com/office/powerpoint/2010/main" val="48063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1" name="Rectangle 10"/>
          <p:cNvSpPr/>
          <p:nvPr userDrawn="1"/>
        </p:nvSpPr>
        <p:spPr bwMode="auto">
          <a:xfrm>
            <a:off x="0" y="0"/>
            <a:ext cx="9144000" cy="6867649"/>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eaLnBrk="0" fontAlgn="base" hangingPunct="0">
              <a:spcBef>
                <a:spcPct val="0"/>
              </a:spcBef>
              <a:spcAft>
                <a:spcPct val="0"/>
              </a:spcAft>
            </a:pPr>
            <a:endParaRPr lang="en-GB" sz="1200">
              <a:solidFill>
                <a:srgbClr val="000000"/>
              </a:solidFill>
            </a:endParaRPr>
          </a:p>
        </p:txBody>
      </p:sp>
      <p:pic>
        <p:nvPicPr>
          <p:cNvPr id="16" name="Picture 15" descr="DP2 Eng.jpg"/>
          <p:cNvPicPr>
            <a:picLocks noChangeAspect="1"/>
          </p:cNvPicPr>
          <p:nvPr userDrawn="1"/>
        </p:nvPicPr>
        <p:blipFill>
          <a:blip r:embed="rId2" cstate="print"/>
          <a:stretch>
            <a:fillRect/>
          </a:stretch>
        </p:blipFill>
        <p:spPr>
          <a:xfrm>
            <a:off x="663186" y="721018"/>
            <a:ext cx="3628964" cy="1164297"/>
          </a:xfrm>
          <a:prstGeom prst="rect">
            <a:avLst/>
          </a:prstGeom>
          <a:ln>
            <a:noFill/>
          </a:ln>
        </p:spPr>
      </p:pic>
      <p:pic>
        <p:nvPicPr>
          <p:cNvPr id="15" name="Picture 14" descr="PP title footer.png"/>
          <p:cNvPicPr>
            <a:picLocks noChangeAspect="1"/>
          </p:cNvPicPr>
          <p:nvPr userDrawn="1"/>
        </p:nvPicPr>
        <p:blipFill>
          <a:blip r:embed="rId3" cstate="print"/>
          <a:stretch>
            <a:fillRect/>
          </a:stretch>
        </p:blipFill>
        <p:spPr>
          <a:xfrm>
            <a:off x="0" y="5885679"/>
            <a:ext cx="7810706" cy="981970"/>
          </a:xfrm>
          <a:prstGeom prst="rect">
            <a:avLst/>
          </a:prstGeom>
        </p:spPr>
      </p:pic>
      <p:sp>
        <p:nvSpPr>
          <p:cNvPr id="2" name="Title 1"/>
          <p:cNvSpPr>
            <a:spLocks noGrp="1"/>
          </p:cNvSpPr>
          <p:nvPr>
            <p:ph type="title" hasCustomPrompt="1"/>
          </p:nvPr>
        </p:nvSpPr>
        <p:spPr>
          <a:xfrm>
            <a:off x="722435" y="3044830"/>
            <a:ext cx="7772400" cy="1362075"/>
          </a:xfrm>
        </p:spPr>
        <p:txBody>
          <a:bodyPr/>
          <a:lstStyle>
            <a:lvl1pPr algn="l">
              <a:defRPr sz="4800" b="1" cap="none" baseline="0">
                <a:solidFill>
                  <a:srgbClr val="1AB7EA"/>
                </a:solidFill>
                <a:latin typeface="+mn-lt"/>
              </a:defRPr>
            </a:lvl1pPr>
          </a:lstStyle>
          <a:p>
            <a:r>
              <a:rPr lang="en-US" dirty="0" smtClean="0"/>
              <a:t>Presentation title here</a:t>
            </a:r>
            <a:endParaRPr lang="en-GB" dirty="0"/>
          </a:p>
        </p:txBody>
      </p:sp>
      <p:sp>
        <p:nvSpPr>
          <p:cNvPr id="7" name="Date Placeholder 3"/>
          <p:cNvSpPr>
            <a:spLocks noGrp="1"/>
          </p:cNvSpPr>
          <p:nvPr>
            <p:ph type="dt" sz="half" idx="2"/>
          </p:nvPr>
        </p:nvSpPr>
        <p:spPr>
          <a:xfrm>
            <a:off x="390534" y="6374149"/>
            <a:ext cx="1512277" cy="169863"/>
          </a:xfrm>
          <a:prstGeom prst="rect">
            <a:avLst/>
          </a:prstGeom>
        </p:spPr>
        <p:txBody>
          <a:bodyPr/>
          <a:lstStyle>
            <a:lvl1pPr>
              <a:defRPr sz="1200">
                <a:solidFill>
                  <a:srgbClr val="004B8D"/>
                </a:solidFill>
              </a:defRPr>
            </a:lvl1pPr>
          </a:lstStyle>
          <a:p>
            <a:pPr eaLnBrk="0" fontAlgn="base" hangingPunct="0">
              <a:spcBef>
                <a:spcPct val="0"/>
              </a:spcBef>
              <a:spcAft>
                <a:spcPct val="0"/>
              </a:spcAft>
            </a:pPr>
            <a:fld id="{D193A7A4-F6A4-3845-8EC9-BF081D3B77A3}" type="datetime1">
              <a:rPr lang="en-US" smtClean="0"/>
              <a:pPr eaLnBrk="0" fontAlgn="base" hangingPunct="0">
                <a:spcBef>
                  <a:spcPct val="0"/>
                </a:spcBef>
                <a:spcAft>
                  <a:spcPct val="0"/>
                </a:spcAft>
              </a:pPr>
              <a:t>1/29/2015</a:t>
            </a:fld>
            <a:endParaRPr lang="en-GB" dirty="0"/>
          </a:p>
        </p:txBody>
      </p:sp>
      <p:pic>
        <p:nvPicPr>
          <p:cNvPr id="17" name="Picture 16" descr="IB Trilingual 3col Hztl.png"/>
          <p:cNvPicPr>
            <a:picLocks noChangeAspect="1"/>
          </p:cNvPicPr>
          <p:nvPr userDrawn="1"/>
        </p:nvPicPr>
        <p:blipFill>
          <a:blip r:embed="rId4" cstate="print"/>
          <a:stretch>
            <a:fillRect/>
          </a:stretch>
        </p:blipFill>
        <p:spPr>
          <a:xfrm>
            <a:off x="7200759" y="6015394"/>
            <a:ext cx="1597838" cy="480968"/>
          </a:xfrm>
          <a:prstGeom prst="rect">
            <a:avLst/>
          </a:prstGeom>
        </p:spPr>
      </p:pic>
    </p:spTree>
    <p:extLst>
      <p:ext uri="{BB962C8B-B14F-4D97-AF65-F5344CB8AC3E}">
        <p14:creationId xmlns:p14="http://schemas.microsoft.com/office/powerpoint/2010/main" val="18603816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127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a:xfrm>
            <a:off x="457200" y="6476999"/>
            <a:ext cx="2133600" cy="274320"/>
          </a:xfrm>
          <a:prstGeom prst="rect">
            <a:avLst/>
          </a:prstGeom>
        </p:spPr>
        <p:txBody>
          <a:bodyPr/>
          <a:lstStyle/>
          <a:p>
            <a:pPr eaLnBrk="0" fontAlgn="base" hangingPunct="0">
              <a:spcBef>
                <a:spcPct val="0"/>
              </a:spcBef>
              <a:spcAft>
                <a:spcPct val="0"/>
              </a:spcAft>
            </a:pPr>
            <a:fld id="{7A387862-3CF2-974B-97F7-20E411D2855C}" type="datetime1">
              <a:rPr lang="en-US" sz="1200">
                <a:solidFill>
                  <a:srgbClr val="000000"/>
                </a:solidFill>
              </a:rPr>
              <a:pPr eaLnBrk="0" fontAlgn="base" hangingPunct="0">
                <a:spcBef>
                  <a:spcPct val="0"/>
                </a:spcBef>
                <a:spcAft>
                  <a:spcPct val="0"/>
                </a:spcAft>
              </a:pPr>
              <a:t>1/29/2015</a:t>
            </a:fld>
            <a:endParaRPr lang="en-US" sz="1200">
              <a:solidFill>
                <a:srgbClr val="000000"/>
              </a:solidFill>
            </a:endParaRPr>
          </a:p>
        </p:txBody>
      </p:sp>
      <p:sp>
        <p:nvSpPr>
          <p:cNvPr id="4" name="Footer Placeholder 3"/>
          <p:cNvSpPr>
            <a:spLocks noGrp="1"/>
          </p:cNvSpPr>
          <p:nvPr>
            <p:ph type="ftr" sz="quarter" idx="11"/>
          </p:nvPr>
        </p:nvSpPr>
        <p:spPr/>
        <p:txBody>
          <a:bodyPr/>
          <a:lstStyle/>
          <a:p>
            <a:endParaRPr lang="en-US">
              <a:solidFill>
                <a:srgbClr val="000000"/>
              </a:solidFill>
            </a:endParaRPr>
          </a:p>
        </p:txBody>
      </p:sp>
      <p:sp>
        <p:nvSpPr>
          <p:cNvPr id="5" name="Slide Number Placeholder 4"/>
          <p:cNvSpPr>
            <a:spLocks noGrp="1"/>
          </p:cNvSpPr>
          <p:nvPr>
            <p:ph type="sldNum" sz="quarter" idx="12"/>
          </p:nvPr>
        </p:nvSpPr>
        <p:spPr/>
        <p:txBody>
          <a:bodyPr/>
          <a:lstStyle/>
          <a:p>
            <a:fld id="{AFE4FE71-D613-4BE6-B55C-94BB89FAE8C3}"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22644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9_Section Header">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cstate="print"/>
          <a:srcRect/>
          <a:stretch>
            <a:fillRect/>
          </a:stretch>
        </p:blipFill>
        <p:spPr bwMode="auto">
          <a:xfrm>
            <a:off x="1" y="1"/>
            <a:ext cx="9143999" cy="6857999"/>
          </a:xfrm>
          <a:prstGeom prst="rect">
            <a:avLst/>
          </a:prstGeom>
          <a:noFill/>
          <a:ln w="9525">
            <a:noFill/>
            <a:miter lim="800000"/>
            <a:headEnd/>
            <a:tailEnd/>
          </a:ln>
        </p:spPr>
      </p:pic>
      <p:sp>
        <p:nvSpPr>
          <p:cNvPr id="6" name="Text Placeholder 4"/>
          <p:cNvSpPr>
            <a:spLocks noGrp="1"/>
          </p:cNvSpPr>
          <p:nvPr>
            <p:ph type="body" sz="quarter" idx="10" hasCustomPrompt="1"/>
          </p:nvPr>
        </p:nvSpPr>
        <p:spPr>
          <a:xfrm>
            <a:off x="1244113" y="2387601"/>
            <a:ext cx="7347678" cy="1406525"/>
          </a:xfrm>
          <a:noFill/>
          <a:ln w="9525">
            <a:noFill/>
            <a:miter lim="800000"/>
            <a:headEnd/>
            <a:tailEnd/>
          </a:ln>
          <a:effectLst/>
        </p:spPr>
        <p:txBody>
          <a:bodyPr vert="horz" wrap="square" lIns="0" tIns="0" rIns="0" bIns="0" numCol="1" anchor="ctr" anchorCtr="0" compatLnSpc="1">
            <a:prstTxWarp prst="textNoShape">
              <a:avLst/>
            </a:prstTxWarp>
          </a:bodyPr>
          <a:lstStyle>
            <a:lvl1pPr marL="0" marR="0" indent="0" algn="ctr" defTabSz="914400" rtl="0" eaLnBrk="1" fontAlgn="base" latinLnBrk="0" hangingPunct="1">
              <a:lnSpc>
                <a:spcPct val="100000"/>
              </a:lnSpc>
              <a:spcBef>
                <a:spcPct val="0"/>
              </a:spcBef>
              <a:spcAft>
                <a:spcPct val="0"/>
              </a:spcAft>
              <a:buClrTx/>
              <a:buSzTx/>
              <a:buFontTx/>
              <a:buNone/>
              <a:tabLst/>
              <a:defRPr lang="en-GB" sz="4800" b="1" kern="1200" cap="none" baseline="0" noProof="0" dirty="0">
                <a:solidFill>
                  <a:srgbClr val="1AB7EA"/>
                </a:solidFill>
                <a:latin typeface="+mn-lt"/>
                <a:ea typeface="+mj-ea"/>
                <a:cs typeface="+mj-cs"/>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dirty="0" smtClean="0"/>
              <a:t>Sub brand title page here or title here in 2012</a:t>
            </a:r>
            <a:endParaRPr kumimoji="0" lang="en-GB" sz="4800" b="1" i="0" u="none" strike="noStrike" kern="0" cap="none" spc="0" normalizeH="0" baseline="0" noProof="0" dirty="0">
              <a:ln>
                <a:noFill/>
              </a:ln>
              <a:solidFill>
                <a:schemeClr val="bg1"/>
              </a:solidFill>
              <a:effectLst/>
              <a:uLnTx/>
              <a:uFillTx/>
              <a:latin typeface="+mn-lt"/>
              <a:ea typeface="+mj-ea"/>
              <a:cs typeface="+mj-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sz="3000"/>
            </a:lvl1pPr>
          </a:lstStyle>
          <a:p>
            <a:r>
              <a:rPr lang="en-US" smtClean="0"/>
              <a:t>Click to edit Master title style</a:t>
            </a:r>
            <a:endParaRPr lang="en-GB" dirty="0"/>
          </a:p>
        </p:txBody>
      </p:sp>
      <p:sp>
        <p:nvSpPr>
          <p:cNvPr id="7" name="Text Placeholder 6"/>
          <p:cNvSpPr>
            <a:spLocks noGrp="1"/>
          </p:cNvSpPr>
          <p:nvPr>
            <p:ph type="body" sz="quarter" idx="10"/>
          </p:nvPr>
        </p:nvSpPr>
        <p:spPr>
          <a:xfrm>
            <a:off x="592015" y="1603375"/>
            <a:ext cx="7989277" cy="4114800"/>
          </a:xfrm>
        </p:spPr>
        <p:txBody>
          <a:bodyPr/>
          <a:lstStyle>
            <a:lvl3pPr marL="723900" indent="354013">
              <a:defRPr sz="1800"/>
            </a:lvl3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92103" y="1535113"/>
            <a:ext cx="4711626" cy="639762"/>
          </a:xfrm>
        </p:spPr>
        <p:txBody>
          <a:bodyPr anchor="b"/>
          <a:lstStyle>
            <a:lvl1pPr marL="0" indent="0">
              <a:buNone/>
              <a:defRPr sz="2400" b="1">
                <a:solidFill>
                  <a:srgbClr val="004B8D"/>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2103" y="2361063"/>
            <a:ext cx="4711626" cy="3384644"/>
          </a:xfrm>
        </p:spPr>
        <p:txBody>
          <a:bodyPr/>
          <a:lstStyle>
            <a:lvl1pPr>
              <a:buNone/>
              <a:defRPr sz="1800">
                <a:solidFill>
                  <a:schemeClr val="bg1">
                    <a:lumMod val="65000"/>
                  </a:schemeClr>
                </a:solidFill>
              </a:defRPr>
            </a:lvl1pPr>
            <a:lvl2pPr>
              <a:defRPr sz="2000">
                <a:solidFill>
                  <a:schemeClr val="bg1">
                    <a:lumMod val="65000"/>
                  </a:schemeClr>
                </a:solidFill>
              </a:defRPr>
            </a:lvl2pPr>
            <a:lvl3pPr>
              <a:defRPr sz="1800">
                <a:solidFill>
                  <a:schemeClr val="bg1">
                    <a:lumMod val="65000"/>
                  </a:schemeClr>
                </a:solidFill>
              </a:defRPr>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p:txBody>
      </p:sp>
      <p:sp>
        <p:nvSpPr>
          <p:cNvPr id="13" name="Content Placeholder 12"/>
          <p:cNvSpPr>
            <a:spLocks noGrp="1"/>
          </p:cNvSpPr>
          <p:nvPr>
            <p:ph sz="quarter" idx="13"/>
          </p:nvPr>
        </p:nvSpPr>
        <p:spPr>
          <a:xfrm>
            <a:off x="5467351" y="1535113"/>
            <a:ext cx="3113942" cy="4210050"/>
          </a:xfrm>
        </p:spPr>
        <p:txBody>
          <a:bodyPr/>
          <a:lstStyle/>
          <a:p>
            <a:pPr lvl="0"/>
            <a:r>
              <a:rPr lang="en-US" smtClean="0"/>
              <a:t>Click to edit Master text styles</a:t>
            </a:r>
          </a:p>
        </p:txBody>
      </p:sp>
      <p:sp>
        <p:nvSpPr>
          <p:cNvPr id="9" name="Title 8"/>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1" name="Rectangle 10"/>
          <p:cNvSpPr/>
          <p:nvPr/>
        </p:nvSpPr>
        <p:spPr bwMode="auto">
          <a:xfrm>
            <a:off x="0" y="0"/>
            <a:ext cx="9144000" cy="6867649"/>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eaLnBrk="0" fontAlgn="base" hangingPunct="0">
              <a:spcBef>
                <a:spcPct val="0"/>
              </a:spcBef>
              <a:spcAft>
                <a:spcPct val="0"/>
              </a:spcAft>
            </a:pPr>
            <a:endParaRPr lang="en-GB" sz="1200">
              <a:solidFill>
                <a:srgbClr val="000000"/>
              </a:solidFill>
            </a:endParaRPr>
          </a:p>
        </p:txBody>
      </p:sp>
      <p:pic>
        <p:nvPicPr>
          <p:cNvPr id="15" name="Picture 14" descr="PP title footer.png"/>
          <p:cNvPicPr>
            <a:picLocks noChangeAspect="1"/>
          </p:cNvPicPr>
          <p:nvPr/>
        </p:nvPicPr>
        <p:blipFill>
          <a:blip r:embed="rId2" cstate="print"/>
          <a:stretch>
            <a:fillRect/>
          </a:stretch>
        </p:blipFill>
        <p:spPr>
          <a:xfrm>
            <a:off x="0" y="5885679"/>
            <a:ext cx="7810706" cy="981970"/>
          </a:xfrm>
          <a:prstGeom prst="rect">
            <a:avLst/>
          </a:prstGeom>
        </p:spPr>
      </p:pic>
      <p:sp>
        <p:nvSpPr>
          <p:cNvPr id="2" name="Title 1"/>
          <p:cNvSpPr>
            <a:spLocks noGrp="1"/>
          </p:cNvSpPr>
          <p:nvPr>
            <p:ph type="title" hasCustomPrompt="1"/>
          </p:nvPr>
        </p:nvSpPr>
        <p:spPr>
          <a:xfrm>
            <a:off x="722435" y="3044828"/>
            <a:ext cx="7772400" cy="1362075"/>
          </a:xfrm>
        </p:spPr>
        <p:txBody>
          <a:bodyPr/>
          <a:lstStyle>
            <a:lvl1pPr algn="l">
              <a:defRPr sz="4800" b="1" cap="none" baseline="0">
                <a:solidFill>
                  <a:srgbClr val="1AB7EA"/>
                </a:solidFill>
                <a:latin typeface="+mn-lt"/>
              </a:defRPr>
            </a:lvl1pPr>
          </a:lstStyle>
          <a:p>
            <a:r>
              <a:rPr lang="en-US" dirty="0" smtClean="0"/>
              <a:t>Presentation title here</a:t>
            </a:r>
            <a:endParaRPr lang="en-GB" dirty="0"/>
          </a:p>
        </p:txBody>
      </p:sp>
      <p:pic>
        <p:nvPicPr>
          <p:cNvPr id="12" name="Picture 11" descr="IB Trilingual 3col Hztl.png"/>
          <p:cNvPicPr>
            <a:picLocks noChangeAspect="1"/>
          </p:cNvPicPr>
          <p:nvPr/>
        </p:nvPicPr>
        <p:blipFill>
          <a:blip r:embed="rId3" cstate="print"/>
          <a:stretch>
            <a:fillRect/>
          </a:stretch>
        </p:blipFill>
        <p:spPr>
          <a:xfrm>
            <a:off x="697239" y="755820"/>
            <a:ext cx="3661646" cy="1102200"/>
          </a:xfrm>
          <a:prstGeom prst="rect">
            <a:avLst/>
          </a:prstGeom>
        </p:spPr>
      </p:pic>
      <p:sp>
        <p:nvSpPr>
          <p:cNvPr id="8" name="Date Placeholder 2"/>
          <p:cNvSpPr>
            <a:spLocks noGrp="1"/>
          </p:cNvSpPr>
          <p:nvPr>
            <p:ph type="dt" sz="half" idx="2"/>
          </p:nvPr>
        </p:nvSpPr>
        <p:spPr>
          <a:xfrm>
            <a:off x="160332" y="6436490"/>
            <a:ext cx="5287701" cy="327992"/>
          </a:xfrm>
          <a:prstGeom prst="rect">
            <a:avLst/>
          </a:prstGeom>
        </p:spPr>
        <p:txBody>
          <a:bodyPr/>
          <a:lstStyle>
            <a:lvl1pPr>
              <a:defRPr sz="900"/>
            </a:lvl1pPr>
          </a:lstStyle>
          <a:p>
            <a:pPr eaLnBrk="0" fontAlgn="base" hangingPunct="0">
              <a:spcBef>
                <a:spcPct val="0"/>
              </a:spcBef>
              <a:spcAft>
                <a:spcPct val="0"/>
              </a:spcAft>
            </a:pPr>
            <a:r>
              <a:rPr lang="nl-NL" smtClean="0">
                <a:solidFill>
                  <a:srgbClr val="000000"/>
                </a:solidFill>
              </a:rPr>
              <a:t>International Baccalaureate</a:t>
            </a:r>
            <a:r>
              <a:rPr lang="nl-NL" baseline="30000" smtClean="0">
                <a:solidFill>
                  <a:srgbClr val="000000"/>
                </a:solidFill>
              </a:rPr>
              <a:t>®</a:t>
            </a:r>
            <a:r>
              <a:rPr lang="nl-NL" smtClean="0">
                <a:solidFill>
                  <a:srgbClr val="000000"/>
                </a:solidFill>
              </a:rPr>
              <a:t>  ·  Baccalaureate International </a:t>
            </a:r>
            <a:r>
              <a:rPr lang="nl-NL" baseline="30000" smtClean="0">
                <a:solidFill>
                  <a:srgbClr val="000000"/>
                </a:solidFill>
              </a:rPr>
              <a:t>®</a:t>
            </a:r>
            <a:r>
              <a:rPr lang="nl-NL" smtClean="0">
                <a:solidFill>
                  <a:srgbClr val="000000"/>
                </a:solidFill>
              </a:rPr>
              <a:t>  ·  Bachillerato Internacional </a:t>
            </a:r>
            <a:r>
              <a:rPr lang="nl-NL" baseline="30000" smtClean="0">
                <a:solidFill>
                  <a:srgbClr val="000000"/>
                </a:solidFill>
              </a:rPr>
              <a:t>®</a:t>
            </a:r>
            <a:r>
              <a:rPr lang="nl-NL" smtClean="0">
                <a:solidFill>
                  <a:srgbClr val="000000"/>
                </a:solidFill>
              </a:rPr>
              <a:t>   </a:t>
            </a:r>
            <a:endParaRPr lang="en-GB" dirty="0">
              <a:solidFill>
                <a:srgbClr val="000000"/>
              </a:solidFill>
            </a:endParaRPr>
          </a:p>
        </p:txBody>
      </p:sp>
      <p:pic>
        <p:nvPicPr>
          <p:cNvPr id="9" name="Picture 8" descr="Corporate slide 0.png"/>
          <p:cNvPicPr>
            <a:picLocks noChangeAspect="1"/>
          </p:cNvPicPr>
          <p:nvPr/>
        </p:nvPicPr>
        <p:blipFill>
          <a:blip r:embed="rId4" cstate="print"/>
          <a:stretch>
            <a:fillRect/>
          </a:stretch>
        </p:blipFill>
        <p:spPr>
          <a:xfrm>
            <a:off x="0" y="-1"/>
            <a:ext cx="9144000" cy="6867649"/>
          </a:xfrm>
          <a:prstGeom prst="rect">
            <a:avLst/>
          </a:prstGeom>
        </p:spPr>
      </p:pic>
      <p:sp>
        <p:nvSpPr>
          <p:cNvPr id="10" name="Rectangle 9"/>
          <p:cNvSpPr/>
          <p:nvPr userDrawn="1"/>
        </p:nvSpPr>
        <p:spPr bwMode="auto">
          <a:xfrm>
            <a:off x="0" y="0"/>
            <a:ext cx="9144000" cy="6867649"/>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Arial" charset="0"/>
            </a:endParaRPr>
          </a:p>
        </p:txBody>
      </p:sp>
      <p:pic>
        <p:nvPicPr>
          <p:cNvPr id="13" name="Picture 12" descr="PP title footer.png"/>
          <p:cNvPicPr>
            <a:picLocks noChangeAspect="1"/>
          </p:cNvPicPr>
          <p:nvPr userDrawn="1"/>
        </p:nvPicPr>
        <p:blipFill>
          <a:blip r:embed="rId2" cstate="print"/>
          <a:stretch>
            <a:fillRect/>
          </a:stretch>
        </p:blipFill>
        <p:spPr>
          <a:xfrm>
            <a:off x="0" y="5885679"/>
            <a:ext cx="7810706" cy="981970"/>
          </a:xfrm>
          <a:prstGeom prst="rect">
            <a:avLst/>
          </a:prstGeom>
        </p:spPr>
      </p:pic>
      <p:pic>
        <p:nvPicPr>
          <p:cNvPr id="14" name="Picture 13" descr="IB Trilingual 3col Hztl.png"/>
          <p:cNvPicPr>
            <a:picLocks noChangeAspect="1"/>
          </p:cNvPicPr>
          <p:nvPr userDrawn="1"/>
        </p:nvPicPr>
        <p:blipFill>
          <a:blip r:embed="rId3" cstate="print"/>
          <a:stretch>
            <a:fillRect/>
          </a:stretch>
        </p:blipFill>
        <p:spPr>
          <a:xfrm>
            <a:off x="697239" y="755820"/>
            <a:ext cx="3661646" cy="1102200"/>
          </a:xfrm>
          <a:prstGeom prst="rect">
            <a:avLst/>
          </a:prstGeom>
        </p:spPr>
      </p:pic>
      <p:sp>
        <p:nvSpPr>
          <p:cNvPr id="16" name="Date Placeholder 2"/>
          <p:cNvSpPr>
            <a:spLocks noGrp="1"/>
          </p:cNvSpPr>
          <p:nvPr>
            <p:ph type="dt" sz="half" idx="2"/>
          </p:nvPr>
        </p:nvSpPr>
        <p:spPr>
          <a:xfrm>
            <a:off x="160331" y="6436490"/>
            <a:ext cx="5287701" cy="327992"/>
          </a:xfrm>
          <a:prstGeom prst="rect">
            <a:avLst/>
          </a:prstGeom>
        </p:spPr>
        <p:txBody>
          <a:bodyPr/>
          <a:lstStyle>
            <a:lvl1pPr>
              <a:defRPr sz="900"/>
            </a:lvl1pPr>
          </a:lstStyle>
          <a:p>
            <a:r>
              <a:rPr lang="nl-NL" smtClean="0"/>
              <a:t>International Baccalaureate</a:t>
            </a:r>
            <a:r>
              <a:rPr lang="nl-NL" baseline="30000" smtClean="0"/>
              <a:t>®</a:t>
            </a:r>
            <a:r>
              <a:rPr lang="nl-NL" smtClean="0"/>
              <a:t>  ·  Baccalaureate International </a:t>
            </a:r>
            <a:r>
              <a:rPr lang="nl-NL" baseline="30000" smtClean="0"/>
              <a:t>®</a:t>
            </a:r>
            <a:r>
              <a:rPr lang="nl-NL" smtClean="0"/>
              <a:t>  ·  Bachillerato Internacional </a:t>
            </a:r>
            <a:r>
              <a:rPr lang="nl-NL" baseline="30000" smtClean="0"/>
              <a:t>®</a:t>
            </a:r>
            <a:r>
              <a:rPr lang="nl-NL" smtClean="0"/>
              <a:t>   </a:t>
            </a:r>
            <a:endParaRPr lang="en-GB" dirty="0"/>
          </a:p>
        </p:txBody>
      </p:sp>
      <p:pic>
        <p:nvPicPr>
          <p:cNvPr id="17" name="Picture 16" descr="Corporate slide 0.png"/>
          <p:cNvPicPr>
            <a:picLocks noChangeAspect="1"/>
          </p:cNvPicPr>
          <p:nvPr userDrawn="1"/>
        </p:nvPicPr>
        <p:blipFill>
          <a:blip r:embed="rId4" cstate="print"/>
          <a:stretch>
            <a:fillRect/>
          </a:stretch>
        </p:blipFill>
        <p:spPr>
          <a:xfrm>
            <a:off x="0" y="-1"/>
            <a:ext cx="9144000" cy="6867649"/>
          </a:xfrm>
          <a:prstGeom prst="rect">
            <a:avLst/>
          </a:prstGeom>
        </p:spPr>
      </p:pic>
    </p:spTree>
    <p:extLst>
      <p:ext uri="{BB962C8B-B14F-4D97-AF65-F5344CB8AC3E}">
        <p14:creationId xmlns:p14="http://schemas.microsoft.com/office/powerpoint/2010/main" val="2387100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1_Section Header">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 y="0"/>
            <a:ext cx="9143999" cy="6858000"/>
          </a:xfrm>
          <a:prstGeom prst="rect">
            <a:avLst/>
          </a:prstGeom>
          <a:noFill/>
          <a:ln w="9525">
            <a:noFill/>
            <a:miter lim="800000"/>
            <a:headEnd/>
            <a:tailEnd/>
          </a:ln>
        </p:spPr>
      </p:pic>
      <p:sp>
        <p:nvSpPr>
          <p:cNvPr id="4" name="Text Placeholder 4"/>
          <p:cNvSpPr>
            <a:spLocks noGrp="1"/>
          </p:cNvSpPr>
          <p:nvPr>
            <p:ph type="body" sz="quarter" idx="10" hasCustomPrompt="1"/>
          </p:nvPr>
        </p:nvSpPr>
        <p:spPr>
          <a:xfrm>
            <a:off x="1244114" y="2387603"/>
            <a:ext cx="7347678" cy="1406525"/>
          </a:xfrm>
          <a:noFill/>
          <a:ln w="9525">
            <a:noFill/>
            <a:miter lim="800000"/>
            <a:headEnd/>
            <a:tailEnd/>
          </a:ln>
          <a:effectLst/>
        </p:spPr>
        <p:txBody>
          <a:bodyPr vert="horz" wrap="square" lIns="0" tIns="0" rIns="0" bIns="0" numCol="1" anchor="ctr" anchorCtr="0" compatLnSpc="1">
            <a:prstTxWarp prst="textNoShape">
              <a:avLst/>
            </a:prstTxWarp>
          </a:bodyPr>
          <a:lstStyle>
            <a:lvl1pPr marL="0" marR="0" indent="0" algn="ctr" defTabSz="914400" rtl="0" eaLnBrk="1" fontAlgn="base" latinLnBrk="0" hangingPunct="1">
              <a:lnSpc>
                <a:spcPct val="100000"/>
              </a:lnSpc>
              <a:spcBef>
                <a:spcPct val="0"/>
              </a:spcBef>
              <a:spcAft>
                <a:spcPct val="0"/>
              </a:spcAft>
              <a:buClrTx/>
              <a:buSzTx/>
              <a:buFontTx/>
              <a:buNone/>
              <a:tabLst/>
              <a:defRPr lang="en-GB" sz="4800" b="1" kern="1200" cap="none" baseline="0" noProof="0" dirty="0">
                <a:solidFill>
                  <a:schemeClr val="bg1"/>
                </a:solidFill>
                <a:latin typeface="+mn-lt"/>
                <a:ea typeface="+mj-ea"/>
                <a:cs typeface="+mj-cs"/>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dirty="0" smtClean="0"/>
              <a:t>Sub brand title page here or title here in 2012</a:t>
            </a:r>
            <a:endParaRPr kumimoji="0" lang="en-GB" sz="4800" b="1" i="0" u="none" strike="noStrike" kern="0" cap="none" spc="0" normalizeH="0" baseline="0" noProof="0" dirty="0">
              <a:ln>
                <a:noFill/>
              </a:ln>
              <a:solidFill>
                <a:schemeClr val="bg1"/>
              </a:solidFill>
              <a:effectLst/>
              <a:uLnTx/>
              <a:uFillTx/>
              <a:latin typeface="+mn-lt"/>
              <a:ea typeface="+mj-ea"/>
              <a:cs typeface="+mj-cs"/>
            </a:endParaRPr>
          </a:p>
        </p:txBody>
      </p:sp>
      <p:pic>
        <p:nvPicPr>
          <p:cNvPr id="5" name="Picture 2"/>
          <p:cNvPicPr>
            <a:picLocks noChangeAspect="1" noChangeArrowheads="1"/>
          </p:cNvPicPr>
          <p:nvPr userDrawn="1"/>
        </p:nvPicPr>
        <p:blipFill>
          <a:blip r:embed="rId2" cstate="print"/>
          <a:srcRect/>
          <a:stretch>
            <a:fillRect/>
          </a:stretch>
        </p:blipFill>
        <p:spPr bwMode="auto">
          <a:xfrm>
            <a:off x="1" y="0"/>
            <a:ext cx="9143999" cy="6858000"/>
          </a:xfrm>
          <a:prstGeom prst="rect">
            <a:avLst/>
          </a:prstGeom>
          <a:noFill/>
          <a:ln w="9525">
            <a:noFill/>
            <a:miter lim="800000"/>
            <a:headEnd/>
            <a:tailEnd/>
          </a:ln>
        </p:spPr>
      </p:pic>
    </p:spTree>
    <p:extLst>
      <p:ext uri="{BB962C8B-B14F-4D97-AF65-F5344CB8AC3E}">
        <p14:creationId xmlns:p14="http://schemas.microsoft.com/office/powerpoint/2010/main" val="1905919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9_Section Header">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 y="3"/>
            <a:ext cx="9143999" cy="6857999"/>
          </a:xfrm>
          <a:prstGeom prst="rect">
            <a:avLst/>
          </a:prstGeom>
          <a:noFill/>
          <a:ln w="9525">
            <a:noFill/>
            <a:miter lim="800000"/>
            <a:headEnd/>
            <a:tailEnd/>
          </a:ln>
        </p:spPr>
      </p:pic>
      <p:sp>
        <p:nvSpPr>
          <p:cNvPr id="6" name="Text Placeholder 4"/>
          <p:cNvSpPr>
            <a:spLocks noGrp="1"/>
          </p:cNvSpPr>
          <p:nvPr>
            <p:ph type="body" sz="quarter" idx="10" hasCustomPrompt="1"/>
          </p:nvPr>
        </p:nvSpPr>
        <p:spPr>
          <a:xfrm>
            <a:off x="1244114" y="2387603"/>
            <a:ext cx="7347678" cy="1406525"/>
          </a:xfrm>
          <a:noFill/>
          <a:ln w="9525">
            <a:noFill/>
            <a:miter lim="800000"/>
            <a:headEnd/>
            <a:tailEnd/>
          </a:ln>
          <a:effectLst/>
        </p:spPr>
        <p:txBody>
          <a:bodyPr vert="horz" wrap="square" lIns="0" tIns="0" rIns="0" bIns="0" numCol="1" anchor="ctr" anchorCtr="0" compatLnSpc="1">
            <a:prstTxWarp prst="textNoShape">
              <a:avLst/>
            </a:prstTxWarp>
          </a:bodyPr>
          <a:lstStyle>
            <a:lvl1pPr marL="0" marR="0" indent="0" algn="ctr" defTabSz="914400" rtl="0" eaLnBrk="1" fontAlgn="base" latinLnBrk="0" hangingPunct="1">
              <a:lnSpc>
                <a:spcPct val="100000"/>
              </a:lnSpc>
              <a:spcBef>
                <a:spcPct val="0"/>
              </a:spcBef>
              <a:spcAft>
                <a:spcPct val="0"/>
              </a:spcAft>
              <a:buClrTx/>
              <a:buSzTx/>
              <a:buFontTx/>
              <a:buNone/>
              <a:tabLst/>
              <a:defRPr lang="en-GB" sz="4800" b="1" kern="1200" cap="none" baseline="0" noProof="0" dirty="0">
                <a:solidFill>
                  <a:srgbClr val="1AB7EA"/>
                </a:solidFill>
                <a:latin typeface="+mn-lt"/>
                <a:ea typeface="+mj-ea"/>
                <a:cs typeface="+mj-cs"/>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dirty="0" smtClean="0"/>
              <a:t>Sub brand title page here or title here in 2012</a:t>
            </a:r>
            <a:endParaRPr kumimoji="0" lang="en-GB" sz="4800" b="1" i="0" u="none" strike="noStrike" kern="0" cap="none" spc="0" normalizeH="0" baseline="0" noProof="0" dirty="0">
              <a:ln>
                <a:noFill/>
              </a:ln>
              <a:solidFill>
                <a:schemeClr val="bg1"/>
              </a:solidFill>
              <a:effectLst/>
              <a:uLnTx/>
              <a:uFillTx/>
              <a:latin typeface="+mn-lt"/>
              <a:ea typeface="+mj-ea"/>
              <a:cs typeface="+mj-cs"/>
            </a:endParaRPr>
          </a:p>
        </p:txBody>
      </p:sp>
      <p:pic>
        <p:nvPicPr>
          <p:cNvPr id="4" name="Picture 2"/>
          <p:cNvPicPr>
            <a:picLocks noChangeAspect="1" noChangeArrowheads="1"/>
          </p:cNvPicPr>
          <p:nvPr userDrawn="1"/>
        </p:nvPicPr>
        <p:blipFill>
          <a:blip cstate="print"/>
          <a:srcRect/>
          <a:stretch>
            <a:fillRect/>
          </a:stretch>
        </p:blipFill>
        <p:spPr bwMode="auto">
          <a:xfrm>
            <a:off x="1" y="1"/>
            <a:ext cx="9143999" cy="6857999"/>
          </a:xfrm>
          <a:prstGeom prst="rect">
            <a:avLst/>
          </a:prstGeom>
          <a:noFill/>
          <a:ln w="9525">
            <a:noFill/>
            <a:miter lim="800000"/>
            <a:headEnd/>
            <a:tailEnd/>
          </a:ln>
        </p:spPr>
      </p:pic>
    </p:spTree>
    <p:extLst>
      <p:ext uri="{BB962C8B-B14F-4D97-AF65-F5344CB8AC3E}">
        <p14:creationId xmlns:p14="http://schemas.microsoft.com/office/powerpoint/2010/main" val="4251205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ags" Target="../tags/tag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1.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tags" Target="../tags/tag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ags" Target="../tags/tag6.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8.jpe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ags" Target="../tags/tag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10" cstate="print"/>
          <a:srcRect/>
          <a:stretch>
            <a:fillRect/>
          </a:stretch>
        </p:blipFill>
        <p:spPr bwMode="auto">
          <a:xfrm>
            <a:off x="1" y="5738798"/>
            <a:ext cx="9144000" cy="1129593"/>
          </a:xfrm>
          <a:prstGeom prst="rect">
            <a:avLst/>
          </a:prstGeom>
          <a:noFill/>
          <a:ln w="9525">
            <a:noFill/>
            <a:miter lim="800000"/>
            <a:headEnd/>
            <a:tailEnd/>
          </a:ln>
        </p:spPr>
      </p:pic>
      <p:sp>
        <p:nvSpPr>
          <p:cNvPr id="513160" name="Rectangle 136"/>
          <p:cNvSpPr>
            <a:spLocks noGrp="1" noChangeArrowheads="1"/>
          </p:cNvSpPr>
          <p:nvPr>
            <p:ph type="title"/>
            <p:custDataLst>
              <p:tags r:id="rId8"/>
            </p:custDataLst>
          </p:nvPr>
        </p:nvSpPr>
        <p:spPr bwMode="auto">
          <a:xfrm>
            <a:off x="592104" y="593725"/>
            <a:ext cx="7989189" cy="715963"/>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US" smtClean="0"/>
              <a:t>Click to edit Master title style</a:t>
            </a:r>
            <a:endParaRPr lang="en-GB" dirty="0" smtClean="0"/>
          </a:p>
        </p:txBody>
      </p:sp>
      <p:sp>
        <p:nvSpPr>
          <p:cNvPr id="513164" name="Rectangle 140"/>
          <p:cNvSpPr>
            <a:spLocks noGrp="1" noChangeArrowheads="1"/>
          </p:cNvSpPr>
          <p:nvPr>
            <p:ph type="body" idx="1"/>
            <p:custDataLst>
              <p:tags r:id="rId9"/>
            </p:custDataLst>
          </p:nvPr>
        </p:nvSpPr>
        <p:spPr bwMode="auto">
          <a:xfrm>
            <a:off x="592103" y="1548245"/>
            <a:ext cx="7989189" cy="412922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err="1" smtClean="0"/>
              <a:t>Lorem</a:t>
            </a:r>
            <a:r>
              <a:rPr lang="en-GB" dirty="0" smtClean="0"/>
              <a:t> </a:t>
            </a:r>
            <a:r>
              <a:rPr lang="en-GB" dirty="0" err="1" smtClean="0"/>
              <a:t>ipsum</a:t>
            </a:r>
            <a:r>
              <a:rPr lang="en-GB" dirty="0" smtClean="0"/>
              <a:t> </a:t>
            </a:r>
            <a:r>
              <a:rPr lang="en-GB" dirty="0" err="1" smtClean="0"/>
              <a:t>dolor</a:t>
            </a:r>
            <a:r>
              <a:rPr lang="en-GB" dirty="0" smtClean="0"/>
              <a:t> sit</a:t>
            </a:r>
          </a:p>
          <a:p>
            <a:pPr lvl="0"/>
            <a:r>
              <a:rPr lang="nl-NL" dirty="0" smtClean="0"/>
              <a:t>Lorem ipsum dolor sit</a:t>
            </a:r>
            <a:endParaRPr lang="en-GB" dirty="0" smtClean="0"/>
          </a:p>
          <a:p>
            <a:pPr lvl="1"/>
            <a:r>
              <a:rPr lang="nl-NL" dirty="0" smtClean="0"/>
              <a:t>Click</a:t>
            </a:r>
          </a:p>
          <a:p>
            <a:pPr lvl="5"/>
            <a:r>
              <a:rPr lang="nl-NL" dirty="0" smtClean="0"/>
              <a:t>Click</a:t>
            </a:r>
          </a:p>
        </p:txBody>
      </p:sp>
      <p:sp>
        <p:nvSpPr>
          <p:cNvPr id="10" name="Footer Placeholder 10"/>
          <p:cNvSpPr>
            <a:spLocks noGrp="1"/>
          </p:cNvSpPr>
          <p:nvPr>
            <p:ph type="ftr" sz="quarter" idx="3"/>
          </p:nvPr>
        </p:nvSpPr>
        <p:spPr>
          <a:xfrm>
            <a:off x="5933627" y="6356351"/>
            <a:ext cx="1952679" cy="365125"/>
          </a:xfrm>
          <a:prstGeom prst="rect">
            <a:avLst/>
          </a:prstGeom>
        </p:spPr>
        <p:txBody>
          <a:bodyPr vert="horz" lIns="91440" tIns="45720" rIns="91440" bIns="45720" rtlCol="0" anchor="ctr"/>
          <a:lstStyle>
            <a:lvl1pPr algn="ctr">
              <a:defRPr sz="1100">
                <a:solidFill>
                  <a:schemeClr val="tx1"/>
                </a:solidFill>
                <a:latin typeface="Myriad Pro" pitchFamily="34" charset="0"/>
              </a:defRPr>
            </a:lvl1pPr>
          </a:lstStyle>
          <a:p>
            <a:r>
              <a:rPr lang="en-GB" dirty="0" smtClean="0"/>
              <a:t>Folio information here</a:t>
            </a:r>
            <a:endParaRPr lang="en-GB" dirty="0"/>
          </a:p>
        </p:txBody>
      </p:sp>
      <p:sp>
        <p:nvSpPr>
          <p:cNvPr id="11" name="Slide Number Placeholder 11"/>
          <p:cNvSpPr>
            <a:spLocks noGrp="1"/>
          </p:cNvSpPr>
          <p:nvPr>
            <p:ph type="sldNum" sz="quarter" idx="4"/>
          </p:nvPr>
        </p:nvSpPr>
        <p:spPr>
          <a:xfrm>
            <a:off x="7886306" y="6356351"/>
            <a:ext cx="800493" cy="365125"/>
          </a:xfrm>
          <a:prstGeom prst="rect">
            <a:avLst/>
          </a:prstGeom>
        </p:spPr>
        <p:txBody>
          <a:bodyPr vert="horz" lIns="91440" tIns="45720" rIns="91440" bIns="45720" rtlCol="0" anchor="ctr"/>
          <a:lstStyle>
            <a:lvl1pPr algn="r">
              <a:defRPr sz="1100">
                <a:solidFill>
                  <a:schemeClr val="tx1"/>
                </a:solidFill>
                <a:latin typeface="Myriad Pro" pitchFamily="34" charset="0"/>
              </a:defRPr>
            </a:lvl1pPr>
          </a:lstStyle>
          <a:p>
            <a:r>
              <a:rPr lang="en-GB" smtClean="0"/>
              <a:t>Page </a:t>
            </a:r>
            <a:fld id="{817397F4-D26B-4992-9633-C515EEDCC268}"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0" r:id="rId1"/>
    <p:sldLayoutId id="2147483665" r:id="rId2"/>
    <p:sldLayoutId id="2147483666" r:id="rId3"/>
    <p:sldLayoutId id="2147483659" r:id="rId4"/>
    <p:sldLayoutId id="2147483662" r:id="rId5"/>
    <p:sldLayoutId id="2147483664" r:id="rId6"/>
  </p:sldLayoutIdLst>
  <p:hf hdr="0" ftr="0"/>
  <p:txStyles>
    <p:titleStyle>
      <a:lvl1pPr algn="l" rtl="0" eaLnBrk="1" fontAlgn="base" hangingPunct="1">
        <a:spcBef>
          <a:spcPct val="0"/>
        </a:spcBef>
        <a:spcAft>
          <a:spcPct val="0"/>
        </a:spcAft>
        <a:defRPr sz="3000" b="1">
          <a:solidFill>
            <a:srgbClr val="1AB7EA"/>
          </a:solidFill>
          <a:latin typeface="Arial Black" pitchFamily="34" charset="0"/>
          <a:ea typeface="+mj-ea"/>
          <a:cs typeface="+mj-cs"/>
        </a:defRPr>
      </a:lvl1pPr>
      <a:lvl2pPr algn="l" rtl="0" eaLnBrk="1" fontAlgn="base" hangingPunct="1">
        <a:spcBef>
          <a:spcPct val="0"/>
        </a:spcBef>
        <a:spcAft>
          <a:spcPct val="0"/>
        </a:spcAft>
        <a:defRPr sz="2400" b="1">
          <a:solidFill>
            <a:schemeClr val="tx1"/>
          </a:solidFill>
          <a:latin typeface="Book Antiqua" pitchFamily="18" charset="0"/>
        </a:defRPr>
      </a:lvl2pPr>
      <a:lvl3pPr algn="l" rtl="0" eaLnBrk="1" fontAlgn="base" hangingPunct="1">
        <a:spcBef>
          <a:spcPct val="0"/>
        </a:spcBef>
        <a:spcAft>
          <a:spcPct val="0"/>
        </a:spcAft>
        <a:defRPr sz="2400" b="1">
          <a:solidFill>
            <a:schemeClr val="tx1"/>
          </a:solidFill>
          <a:latin typeface="Book Antiqua" pitchFamily="18" charset="0"/>
        </a:defRPr>
      </a:lvl3pPr>
      <a:lvl4pPr algn="l" rtl="0" eaLnBrk="1" fontAlgn="base" hangingPunct="1">
        <a:spcBef>
          <a:spcPct val="0"/>
        </a:spcBef>
        <a:spcAft>
          <a:spcPct val="0"/>
        </a:spcAft>
        <a:defRPr sz="2400" b="1">
          <a:solidFill>
            <a:schemeClr val="tx1"/>
          </a:solidFill>
          <a:latin typeface="Book Antiqua" pitchFamily="18" charset="0"/>
        </a:defRPr>
      </a:lvl4pPr>
      <a:lvl5pPr algn="l" rtl="0" eaLnBrk="1" fontAlgn="base" hangingPunct="1">
        <a:spcBef>
          <a:spcPct val="0"/>
        </a:spcBef>
        <a:spcAft>
          <a:spcPct val="0"/>
        </a:spcAft>
        <a:defRPr sz="2400" b="1">
          <a:solidFill>
            <a:schemeClr val="tx1"/>
          </a:solidFill>
          <a:latin typeface="Book Antiqua" pitchFamily="18" charset="0"/>
        </a:defRPr>
      </a:lvl5pPr>
      <a:lvl6pPr marL="457200" algn="l" rtl="0" eaLnBrk="1" fontAlgn="base" hangingPunct="1">
        <a:spcBef>
          <a:spcPct val="0"/>
        </a:spcBef>
        <a:spcAft>
          <a:spcPct val="0"/>
        </a:spcAft>
        <a:defRPr sz="2400" b="1">
          <a:solidFill>
            <a:schemeClr val="tx1"/>
          </a:solidFill>
          <a:latin typeface="Book Antiqua" pitchFamily="18" charset="0"/>
        </a:defRPr>
      </a:lvl6pPr>
      <a:lvl7pPr marL="914400" algn="l" rtl="0" eaLnBrk="1" fontAlgn="base" hangingPunct="1">
        <a:spcBef>
          <a:spcPct val="0"/>
        </a:spcBef>
        <a:spcAft>
          <a:spcPct val="0"/>
        </a:spcAft>
        <a:defRPr sz="2400" b="1">
          <a:solidFill>
            <a:schemeClr val="tx1"/>
          </a:solidFill>
          <a:latin typeface="Book Antiqua" pitchFamily="18" charset="0"/>
        </a:defRPr>
      </a:lvl7pPr>
      <a:lvl8pPr marL="1371600" algn="l" rtl="0" eaLnBrk="1" fontAlgn="base" hangingPunct="1">
        <a:spcBef>
          <a:spcPct val="0"/>
        </a:spcBef>
        <a:spcAft>
          <a:spcPct val="0"/>
        </a:spcAft>
        <a:defRPr sz="2400" b="1">
          <a:solidFill>
            <a:schemeClr val="tx1"/>
          </a:solidFill>
          <a:latin typeface="Book Antiqua" pitchFamily="18" charset="0"/>
        </a:defRPr>
      </a:lvl8pPr>
      <a:lvl9pPr marL="1828800" algn="l" rtl="0" eaLnBrk="1" fontAlgn="base" hangingPunct="1">
        <a:spcBef>
          <a:spcPct val="0"/>
        </a:spcBef>
        <a:spcAft>
          <a:spcPct val="0"/>
        </a:spcAft>
        <a:defRPr sz="2400" b="1">
          <a:solidFill>
            <a:schemeClr val="tx1"/>
          </a:solidFill>
          <a:latin typeface="Book Antiqua" pitchFamily="18" charset="0"/>
        </a:defRPr>
      </a:lvl9pPr>
    </p:titleStyle>
    <p:bodyStyle>
      <a:lvl1pPr marL="355600" indent="-355600" algn="l" rtl="0" eaLnBrk="1" fontAlgn="base" hangingPunct="1">
        <a:spcBef>
          <a:spcPts val="0"/>
        </a:spcBef>
        <a:spcAft>
          <a:spcPct val="0"/>
        </a:spcAft>
        <a:buClr>
          <a:srgbClr val="004B8D"/>
        </a:buClr>
        <a:buFont typeface="Arial" pitchFamily="34" charset="0"/>
        <a:buChar char="•"/>
        <a:defRPr sz="2600">
          <a:solidFill>
            <a:srgbClr val="004B8D"/>
          </a:solidFill>
          <a:latin typeface="+mn-lt"/>
          <a:ea typeface="+mn-ea"/>
          <a:cs typeface="+mn-cs"/>
        </a:defRPr>
      </a:lvl1pPr>
      <a:lvl2pPr marL="720000" indent="-360000" algn="l" rtl="0" eaLnBrk="1" fontAlgn="base" hangingPunct="1">
        <a:lnSpc>
          <a:spcPct val="100000"/>
        </a:lnSpc>
        <a:spcBef>
          <a:spcPts val="0"/>
        </a:spcBef>
        <a:spcAft>
          <a:spcPct val="0"/>
        </a:spcAft>
        <a:buClr>
          <a:srgbClr val="004B8D"/>
        </a:buClr>
        <a:buFont typeface="Arial" pitchFamily="34" charset="0"/>
        <a:buChar char="•"/>
        <a:defRPr lang="nl-NL" sz="2200" dirty="0" smtClean="0">
          <a:solidFill>
            <a:srgbClr val="004B8D"/>
          </a:solidFill>
          <a:latin typeface="+mn-lt"/>
        </a:defRPr>
      </a:lvl2pPr>
      <a:lvl3pPr marL="2278063" indent="11113" algn="l" rtl="0" eaLnBrk="1" fontAlgn="base" hangingPunct="1">
        <a:lnSpc>
          <a:spcPct val="90000"/>
        </a:lnSpc>
        <a:spcBef>
          <a:spcPct val="40000"/>
        </a:spcBef>
        <a:spcAft>
          <a:spcPct val="0"/>
        </a:spcAft>
        <a:buClr>
          <a:srgbClr val="0B1F65"/>
        </a:buClr>
        <a:buFont typeface="Arial" pitchFamily="34" charset="0"/>
        <a:buChar char="•"/>
        <a:defRPr sz="1600">
          <a:solidFill>
            <a:srgbClr val="004B8D"/>
          </a:solidFill>
          <a:latin typeface="Arial" pitchFamily="34" charset="0"/>
          <a:cs typeface="Arial" pitchFamily="34" charset="0"/>
        </a:defRPr>
      </a:lvl3pPr>
      <a:lvl4pPr marL="2403475" algn="l" rtl="0" eaLnBrk="1" fontAlgn="base" hangingPunct="1">
        <a:lnSpc>
          <a:spcPct val="90000"/>
        </a:lnSpc>
        <a:spcBef>
          <a:spcPct val="40000"/>
        </a:spcBef>
        <a:spcAft>
          <a:spcPct val="0"/>
        </a:spcAft>
        <a:buClr>
          <a:srgbClr val="0B1F65"/>
        </a:buClr>
        <a:defRPr sz="1600">
          <a:solidFill>
            <a:schemeClr val="tx1"/>
          </a:solidFill>
          <a:latin typeface="+mj-lt"/>
        </a:defRPr>
      </a:lvl4pPr>
      <a:lvl5pPr marL="2517775" algn="l" rtl="0" eaLnBrk="1" fontAlgn="base" hangingPunct="1">
        <a:lnSpc>
          <a:spcPct val="90000"/>
        </a:lnSpc>
        <a:spcBef>
          <a:spcPct val="0"/>
        </a:spcBef>
        <a:spcAft>
          <a:spcPct val="40000"/>
        </a:spcAft>
        <a:buClr>
          <a:schemeClr val="tx1"/>
        </a:buClr>
        <a:buSzPct val="40000"/>
        <a:buFont typeface="Arial" charset="0"/>
        <a:defRPr sz="1600">
          <a:solidFill>
            <a:schemeClr val="tx1"/>
          </a:solidFill>
          <a:latin typeface="+mj-lt"/>
        </a:defRPr>
      </a:lvl5pPr>
      <a:lvl6pPr marL="1080000" indent="-360000" algn="l" rtl="0" eaLnBrk="1" fontAlgn="base" hangingPunct="1">
        <a:lnSpc>
          <a:spcPct val="100000"/>
        </a:lnSpc>
        <a:spcBef>
          <a:spcPct val="0"/>
        </a:spcBef>
        <a:spcAft>
          <a:spcPts val="0"/>
        </a:spcAft>
        <a:buClr>
          <a:srgbClr val="004B8D"/>
        </a:buClr>
        <a:buSzPct val="100000"/>
        <a:buFont typeface="Arial" pitchFamily="34" charset="0"/>
        <a:buChar char="•"/>
        <a:defRPr lang="en-GB" sz="1800" dirty="0" smtClean="0">
          <a:solidFill>
            <a:srgbClr val="004B8D"/>
          </a:solidFill>
          <a:latin typeface="+mn-lt"/>
        </a:defRPr>
      </a:lvl6pPr>
      <a:lvl7pPr marL="3432175" algn="l" rtl="0" eaLnBrk="1" fontAlgn="base" hangingPunct="1">
        <a:lnSpc>
          <a:spcPct val="90000"/>
        </a:lnSpc>
        <a:spcBef>
          <a:spcPct val="0"/>
        </a:spcBef>
        <a:spcAft>
          <a:spcPct val="40000"/>
        </a:spcAft>
        <a:buClr>
          <a:schemeClr val="tx1"/>
        </a:buClr>
        <a:buSzPct val="40000"/>
        <a:buFont typeface="Arial" charset="0"/>
        <a:defRPr sz="1600">
          <a:solidFill>
            <a:schemeClr val="tx1"/>
          </a:solidFill>
          <a:latin typeface="+mj-lt"/>
        </a:defRPr>
      </a:lvl7pPr>
      <a:lvl8pPr marL="3889375" algn="l" rtl="0" eaLnBrk="1" fontAlgn="base" hangingPunct="1">
        <a:lnSpc>
          <a:spcPct val="90000"/>
        </a:lnSpc>
        <a:spcBef>
          <a:spcPct val="0"/>
        </a:spcBef>
        <a:spcAft>
          <a:spcPct val="40000"/>
        </a:spcAft>
        <a:buClr>
          <a:schemeClr val="tx1"/>
        </a:buClr>
        <a:buSzPct val="40000"/>
        <a:buFont typeface="Arial" charset="0"/>
        <a:defRPr sz="1600">
          <a:solidFill>
            <a:schemeClr val="tx1"/>
          </a:solidFill>
          <a:latin typeface="+mj-lt"/>
        </a:defRPr>
      </a:lvl8pPr>
      <a:lvl9pPr marL="4346575" algn="l" rtl="0" eaLnBrk="1" fontAlgn="base" hangingPunct="1">
        <a:lnSpc>
          <a:spcPct val="90000"/>
        </a:lnSpc>
        <a:spcBef>
          <a:spcPct val="0"/>
        </a:spcBef>
        <a:spcAft>
          <a:spcPct val="40000"/>
        </a:spcAft>
        <a:buClr>
          <a:schemeClr val="tx1"/>
        </a:buClr>
        <a:buSzPct val="40000"/>
        <a:buFont typeface="Arial" charset="0"/>
        <a:defRPr sz="1600">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15" cstate="print"/>
          <a:srcRect/>
          <a:stretch>
            <a:fillRect/>
          </a:stretch>
        </p:blipFill>
        <p:spPr bwMode="auto">
          <a:xfrm>
            <a:off x="1" y="5738800"/>
            <a:ext cx="9144000" cy="1129593"/>
          </a:xfrm>
          <a:prstGeom prst="rect">
            <a:avLst/>
          </a:prstGeom>
          <a:noFill/>
          <a:ln w="9525">
            <a:noFill/>
            <a:miter lim="800000"/>
            <a:headEnd/>
            <a:tailEnd/>
          </a:ln>
        </p:spPr>
      </p:pic>
      <p:sp>
        <p:nvSpPr>
          <p:cNvPr id="513160" name="Rectangle 136"/>
          <p:cNvSpPr>
            <a:spLocks noGrp="1" noChangeArrowheads="1"/>
          </p:cNvSpPr>
          <p:nvPr>
            <p:ph type="title"/>
            <p:custDataLst>
              <p:tags r:id="rId13"/>
            </p:custDataLst>
          </p:nvPr>
        </p:nvSpPr>
        <p:spPr bwMode="auto">
          <a:xfrm>
            <a:off x="592105" y="593725"/>
            <a:ext cx="7989189" cy="715963"/>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US" smtClean="0"/>
              <a:t>Click to edit Master title style</a:t>
            </a:r>
            <a:endParaRPr lang="en-GB" dirty="0" smtClean="0"/>
          </a:p>
        </p:txBody>
      </p:sp>
      <p:sp>
        <p:nvSpPr>
          <p:cNvPr id="513164" name="Rectangle 140"/>
          <p:cNvSpPr>
            <a:spLocks noGrp="1" noChangeArrowheads="1"/>
          </p:cNvSpPr>
          <p:nvPr>
            <p:ph type="body" idx="1"/>
            <p:custDataLst>
              <p:tags r:id="rId14"/>
            </p:custDataLst>
          </p:nvPr>
        </p:nvSpPr>
        <p:spPr bwMode="auto">
          <a:xfrm>
            <a:off x="592104" y="1548245"/>
            <a:ext cx="7989189" cy="412922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err="1" smtClean="0"/>
              <a:t>Lorem</a:t>
            </a:r>
            <a:r>
              <a:rPr lang="en-GB" dirty="0" smtClean="0"/>
              <a:t> </a:t>
            </a:r>
            <a:r>
              <a:rPr lang="en-GB" dirty="0" err="1" smtClean="0"/>
              <a:t>ipsum</a:t>
            </a:r>
            <a:r>
              <a:rPr lang="en-GB" dirty="0" smtClean="0"/>
              <a:t> </a:t>
            </a:r>
            <a:r>
              <a:rPr lang="en-GB" dirty="0" err="1" smtClean="0"/>
              <a:t>dolor</a:t>
            </a:r>
            <a:r>
              <a:rPr lang="en-GB" dirty="0" smtClean="0"/>
              <a:t> sit</a:t>
            </a:r>
          </a:p>
          <a:p>
            <a:pPr lvl="0"/>
            <a:r>
              <a:rPr lang="nl-NL" dirty="0" smtClean="0"/>
              <a:t>Lorem ipsum dolor sit</a:t>
            </a:r>
            <a:endParaRPr lang="en-GB" dirty="0" smtClean="0"/>
          </a:p>
          <a:p>
            <a:pPr lvl="1"/>
            <a:r>
              <a:rPr lang="nl-NL" dirty="0" smtClean="0"/>
              <a:t>Click</a:t>
            </a:r>
          </a:p>
          <a:p>
            <a:pPr lvl="5"/>
            <a:r>
              <a:rPr lang="nl-NL" dirty="0" smtClean="0"/>
              <a:t>Click</a:t>
            </a:r>
          </a:p>
        </p:txBody>
      </p:sp>
      <p:sp>
        <p:nvSpPr>
          <p:cNvPr id="10" name="Footer Placeholder 10"/>
          <p:cNvSpPr>
            <a:spLocks noGrp="1"/>
          </p:cNvSpPr>
          <p:nvPr>
            <p:ph type="ftr" sz="quarter" idx="3"/>
          </p:nvPr>
        </p:nvSpPr>
        <p:spPr>
          <a:xfrm>
            <a:off x="5933628" y="6356353"/>
            <a:ext cx="1952679" cy="365125"/>
          </a:xfrm>
          <a:prstGeom prst="rect">
            <a:avLst/>
          </a:prstGeom>
        </p:spPr>
        <p:txBody>
          <a:bodyPr vert="horz" lIns="91440" tIns="45720" rIns="91440" bIns="45720" rtlCol="0" anchor="ctr"/>
          <a:lstStyle>
            <a:lvl1pPr algn="ctr">
              <a:defRPr sz="1100">
                <a:solidFill>
                  <a:schemeClr val="tx1"/>
                </a:solidFill>
                <a:latin typeface="Myriad Pro" pitchFamily="34" charset="0"/>
              </a:defRPr>
            </a:lvl1pPr>
          </a:lstStyle>
          <a:p>
            <a:r>
              <a:rPr lang="en-GB" smtClean="0"/>
              <a:t>Folio information here</a:t>
            </a:r>
            <a:endParaRPr lang="en-GB" dirty="0"/>
          </a:p>
        </p:txBody>
      </p:sp>
      <p:sp>
        <p:nvSpPr>
          <p:cNvPr id="11" name="Slide Number Placeholder 11"/>
          <p:cNvSpPr>
            <a:spLocks noGrp="1"/>
          </p:cNvSpPr>
          <p:nvPr>
            <p:ph type="sldNum" sz="quarter" idx="4"/>
          </p:nvPr>
        </p:nvSpPr>
        <p:spPr>
          <a:xfrm>
            <a:off x="7886307" y="6356353"/>
            <a:ext cx="800493" cy="365125"/>
          </a:xfrm>
          <a:prstGeom prst="rect">
            <a:avLst/>
          </a:prstGeom>
        </p:spPr>
        <p:txBody>
          <a:bodyPr vert="horz" lIns="91440" tIns="45720" rIns="91440" bIns="45720" rtlCol="0" anchor="ctr"/>
          <a:lstStyle>
            <a:lvl1pPr algn="r">
              <a:defRPr sz="1100">
                <a:solidFill>
                  <a:schemeClr val="tx1"/>
                </a:solidFill>
                <a:latin typeface="Myriad Pro" pitchFamily="34" charset="0"/>
              </a:defRPr>
            </a:lvl1pPr>
          </a:lstStyle>
          <a:p>
            <a:r>
              <a:rPr lang="en-GB" smtClean="0"/>
              <a:t>Page </a:t>
            </a:r>
            <a:fld id="{817397F4-D26B-4992-9633-C515EEDCC268}" type="slidenum">
              <a:rPr lang="en-GB" smtClean="0"/>
              <a:pPr/>
              <a:t>‹#›</a:t>
            </a:fld>
            <a:endParaRPr lang="en-GB" dirty="0"/>
          </a:p>
        </p:txBody>
      </p:sp>
    </p:spTree>
    <p:extLst>
      <p:ext uri="{BB962C8B-B14F-4D97-AF65-F5344CB8AC3E}">
        <p14:creationId xmlns:p14="http://schemas.microsoft.com/office/powerpoint/2010/main" val="19364287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p:txStyles>
    <p:titleStyle>
      <a:lvl1pPr algn="l" rtl="0" eaLnBrk="1" fontAlgn="base" hangingPunct="1">
        <a:spcBef>
          <a:spcPct val="0"/>
        </a:spcBef>
        <a:spcAft>
          <a:spcPct val="0"/>
        </a:spcAft>
        <a:defRPr sz="3000" b="1">
          <a:solidFill>
            <a:srgbClr val="1AB7EA"/>
          </a:solidFill>
          <a:latin typeface="Arial Black" pitchFamily="34" charset="0"/>
          <a:ea typeface="+mj-ea"/>
          <a:cs typeface="+mj-cs"/>
        </a:defRPr>
      </a:lvl1pPr>
      <a:lvl2pPr algn="l" rtl="0" eaLnBrk="1" fontAlgn="base" hangingPunct="1">
        <a:spcBef>
          <a:spcPct val="0"/>
        </a:spcBef>
        <a:spcAft>
          <a:spcPct val="0"/>
        </a:spcAft>
        <a:defRPr sz="2400" b="1">
          <a:solidFill>
            <a:schemeClr val="tx1"/>
          </a:solidFill>
          <a:latin typeface="Book Antiqua" pitchFamily="18" charset="0"/>
        </a:defRPr>
      </a:lvl2pPr>
      <a:lvl3pPr algn="l" rtl="0" eaLnBrk="1" fontAlgn="base" hangingPunct="1">
        <a:spcBef>
          <a:spcPct val="0"/>
        </a:spcBef>
        <a:spcAft>
          <a:spcPct val="0"/>
        </a:spcAft>
        <a:defRPr sz="2400" b="1">
          <a:solidFill>
            <a:schemeClr val="tx1"/>
          </a:solidFill>
          <a:latin typeface="Book Antiqua" pitchFamily="18" charset="0"/>
        </a:defRPr>
      </a:lvl3pPr>
      <a:lvl4pPr algn="l" rtl="0" eaLnBrk="1" fontAlgn="base" hangingPunct="1">
        <a:spcBef>
          <a:spcPct val="0"/>
        </a:spcBef>
        <a:spcAft>
          <a:spcPct val="0"/>
        </a:spcAft>
        <a:defRPr sz="2400" b="1">
          <a:solidFill>
            <a:schemeClr val="tx1"/>
          </a:solidFill>
          <a:latin typeface="Book Antiqua" pitchFamily="18" charset="0"/>
        </a:defRPr>
      </a:lvl4pPr>
      <a:lvl5pPr algn="l" rtl="0" eaLnBrk="1" fontAlgn="base" hangingPunct="1">
        <a:spcBef>
          <a:spcPct val="0"/>
        </a:spcBef>
        <a:spcAft>
          <a:spcPct val="0"/>
        </a:spcAft>
        <a:defRPr sz="2400" b="1">
          <a:solidFill>
            <a:schemeClr val="tx1"/>
          </a:solidFill>
          <a:latin typeface="Book Antiqua" pitchFamily="18" charset="0"/>
        </a:defRPr>
      </a:lvl5pPr>
      <a:lvl6pPr marL="457200" algn="l" rtl="0" eaLnBrk="1" fontAlgn="base" hangingPunct="1">
        <a:spcBef>
          <a:spcPct val="0"/>
        </a:spcBef>
        <a:spcAft>
          <a:spcPct val="0"/>
        </a:spcAft>
        <a:defRPr sz="2400" b="1">
          <a:solidFill>
            <a:schemeClr val="tx1"/>
          </a:solidFill>
          <a:latin typeface="Book Antiqua" pitchFamily="18" charset="0"/>
        </a:defRPr>
      </a:lvl6pPr>
      <a:lvl7pPr marL="914400" algn="l" rtl="0" eaLnBrk="1" fontAlgn="base" hangingPunct="1">
        <a:spcBef>
          <a:spcPct val="0"/>
        </a:spcBef>
        <a:spcAft>
          <a:spcPct val="0"/>
        </a:spcAft>
        <a:defRPr sz="2400" b="1">
          <a:solidFill>
            <a:schemeClr val="tx1"/>
          </a:solidFill>
          <a:latin typeface="Book Antiqua" pitchFamily="18" charset="0"/>
        </a:defRPr>
      </a:lvl7pPr>
      <a:lvl8pPr marL="1371600" algn="l" rtl="0" eaLnBrk="1" fontAlgn="base" hangingPunct="1">
        <a:spcBef>
          <a:spcPct val="0"/>
        </a:spcBef>
        <a:spcAft>
          <a:spcPct val="0"/>
        </a:spcAft>
        <a:defRPr sz="2400" b="1">
          <a:solidFill>
            <a:schemeClr val="tx1"/>
          </a:solidFill>
          <a:latin typeface="Book Antiqua" pitchFamily="18" charset="0"/>
        </a:defRPr>
      </a:lvl8pPr>
      <a:lvl9pPr marL="1828800" algn="l" rtl="0" eaLnBrk="1" fontAlgn="base" hangingPunct="1">
        <a:spcBef>
          <a:spcPct val="0"/>
        </a:spcBef>
        <a:spcAft>
          <a:spcPct val="0"/>
        </a:spcAft>
        <a:defRPr sz="2400" b="1">
          <a:solidFill>
            <a:schemeClr val="tx1"/>
          </a:solidFill>
          <a:latin typeface="Book Antiqua" pitchFamily="18" charset="0"/>
        </a:defRPr>
      </a:lvl9pPr>
    </p:titleStyle>
    <p:bodyStyle>
      <a:lvl1pPr marL="355600" indent="-355600" algn="l" rtl="0" eaLnBrk="1" fontAlgn="base" hangingPunct="1">
        <a:spcBef>
          <a:spcPts val="0"/>
        </a:spcBef>
        <a:spcAft>
          <a:spcPct val="0"/>
        </a:spcAft>
        <a:buClr>
          <a:srgbClr val="004B8D"/>
        </a:buClr>
        <a:buFont typeface="Arial" pitchFamily="34" charset="0"/>
        <a:buChar char="•"/>
        <a:defRPr sz="2600">
          <a:solidFill>
            <a:srgbClr val="004B8D"/>
          </a:solidFill>
          <a:latin typeface="+mn-lt"/>
          <a:ea typeface="+mn-ea"/>
          <a:cs typeface="+mn-cs"/>
        </a:defRPr>
      </a:lvl1pPr>
      <a:lvl2pPr marL="720000" indent="-360000" algn="l" rtl="0" eaLnBrk="1" fontAlgn="base" hangingPunct="1">
        <a:lnSpc>
          <a:spcPct val="100000"/>
        </a:lnSpc>
        <a:spcBef>
          <a:spcPts val="0"/>
        </a:spcBef>
        <a:spcAft>
          <a:spcPct val="0"/>
        </a:spcAft>
        <a:buClr>
          <a:srgbClr val="004B8D"/>
        </a:buClr>
        <a:buFont typeface="Arial" pitchFamily="34" charset="0"/>
        <a:buChar char="•"/>
        <a:defRPr lang="nl-NL" sz="2200" dirty="0" smtClean="0">
          <a:solidFill>
            <a:srgbClr val="004B8D"/>
          </a:solidFill>
          <a:latin typeface="+mn-lt"/>
        </a:defRPr>
      </a:lvl2pPr>
      <a:lvl3pPr marL="2278063" indent="11113" algn="l" rtl="0" eaLnBrk="1" fontAlgn="base" hangingPunct="1">
        <a:lnSpc>
          <a:spcPct val="90000"/>
        </a:lnSpc>
        <a:spcBef>
          <a:spcPct val="40000"/>
        </a:spcBef>
        <a:spcAft>
          <a:spcPct val="0"/>
        </a:spcAft>
        <a:buClr>
          <a:srgbClr val="0B1F65"/>
        </a:buClr>
        <a:buFont typeface="Arial" pitchFamily="34" charset="0"/>
        <a:buChar char="•"/>
        <a:defRPr sz="1600">
          <a:solidFill>
            <a:srgbClr val="004B8D"/>
          </a:solidFill>
          <a:latin typeface="Arial" pitchFamily="34" charset="0"/>
          <a:cs typeface="Arial" pitchFamily="34" charset="0"/>
        </a:defRPr>
      </a:lvl3pPr>
      <a:lvl4pPr marL="2403475" algn="l" rtl="0" eaLnBrk="1" fontAlgn="base" hangingPunct="1">
        <a:lnSpc>
          <a:spcPct val="90000"/>
        </a:lnSpc>
        <a:spcBef>
          <a:spcPct val="40000"/>
        </a:spcBef>
        <a:spcAft>
          <a:spcPct val="0"/>
        </a:spcAft>
        <a:buClr>
          <a:srgbClr val="0B1F65"/>
        </a:buClr>
        <a:defRPr sz="1600">
          <a:solidFill>
            <a:schemeClr val="tx1"/>
          </a:solidFill>
          <a:latin typeface="+mj-lt"/>
        </a:defRPr>
      </a:lvl4pPr>
      <a:lvl5pPr marL="2517775" algn="l" rtl="0" eaLnBrk="1" fontAlgn="base" hangingPunct="1">
        <a:lnSpc>
          <a:spcPct val="90000"/>
        </a:lnSpc>
        <a:spcBef>
          <a:spcPct val="0"/>
        </a:spcBef>
        <a:spcAft>
          <a:spcPct val="40000"/>
        </a:spcAft>
        <a:buClr>
          <a:schemeClr val="tx1"/>
        </a:buClr>
        <a:buSzPct val="40000"/>
        <a:buFont typeface="Arial" charset="0"/>
        <a:defRPr sz="1600">
          <a:solidFill>
            <a:schemeClr val="tx1"/>
          </a:solidFill>
          <a:latin typeface="+mj-lt"/>
        </a:defRPr>
      </a:lvl5pPr>
      <a:lvl6pPr marL="1080000" indent="-360000" algn="l" rtl="0" eaLnBrk="1" fontAlgn="base" hangingPunct="1">
        <a:lnSpc>
          <a:spcPct val="100000"/>
        </a:lnSpc>
        <a:spcBef>
          <a:spcPct val="0"/>
        </a:spcBef>
        <a:spcAft>
          <a:spcPts val="0"/>
        </a:spcAft>
        <a:buClr>
          <a:srgbClr val="004B8D"/>
        </a:buClr>
        <a:buSzPct val="100000"/>
        <a:buFont typeface="Arial" pitchFamily="34" charset="0"/>
        <a:buChar char="•"/>
        <a:defRPr lang="en-GB" sz="1800" dirty="0" smtClean="0">
          <a:solidFill>
            <a:srgbClr val="004B8D"/>
          </a:solidFill>
          <a:latin typeface="+mn-lt"/>
        </a:defRPr>
      </a:lvl6pPr>
      <a:lvl7pPr marL="3432175" algn="l" rtl="0" eaLnBrk="1" fontAlgn="base" hangingPunct="1">
        <a:lnSpc>
          <a:spcPct val="90000"/>
        </a:lnSpc>
        <a:spcBef>
          <a:spcPct val="0"/>
        </a:spcBef>
        <a:spcAft>
          <a:spcPct val="40000"/>
        </a:spcAft>
        <a:buClr>
          <a:schemeClr val="tx1"/>
        </a:buClr>
        <a:buSzPct val="40000"/>
        <a:buFont typeface="Arial" charset="0"/>
        <a:defRPr sz="1600">
          <a:solidFill>
            <a:schemeClr val="tx1"/>
          </a:solidFill>
          <a:latin typeface="+mj-lt"/>
        </a:defRPr>
      </a:lvl7pPr>
      <a:lvl8pPr marL="3889375" algn="l" rtl="0" eaLnBrk="1" fontAlgn="base" hangingPunct="1">
        <a:lnSpc>
          <a:spcPct val="90000"/>
        </a:lnSpc>
        <a:spcBef>
          <a:spcPct val="0"/>
        </a:spcBef>
        <a:spcAft>
          <a:spcPct val="40000"/>
        </a:spcAft>
        <a:buClr>
          <a:schemeClr val="tx1"/>
        </a:buClr>
        <a:buSzPct val="40000"/>
        <a:buFont typeface="Arial" charset="0"/>
        <a:defRPr sz="1600">
          <a:solidFill>
            <a:schemeClr val="tx1"/>
          </a:solidFill>
          <a:latin typeface="+mj-lt"/>
        </a:defRPr>
      </a:lvl8pPr>
      <a:lvl9pPr marL="4346575" algn="l" rtl="0" eaLnBrk="1" fontAlgn="base" hangingPunct="1">
        <a:lnSpc>
          <a:spcPct val="90000"/>
        </a:lnSpc>
        <a:spcBef>
          <a:spcPct val="0"/>
        </a:spcBef>
        <a:spcAft>
          <a:spcPct val="40000"/>
        </a:spcAft>
        <a:buClr>
          <a:schemeClr val="tx1"/>
        </a:buClr>
        <a:buSzPct val="40000"/>
        <a:buFont typeface="Arial" charset="0"/>
        <a:defRPr sz="1600">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3160" name="Rectangle 136"/>
          <p:cNvSpPr>
            <a:spLocks noGrp="1" noChangeArrowheads="1"/>
          </p:cNvSpPr>
          <p:nvPr>
            <p:ph type="title"/>
            <p:custDataLst>
              <p:tags r:id="rId13"/>
            </p:custDataLst>
          </p:nvPr>
        </p:nvSpPr>
        <p:spPr bwMode="auto">
          <a:xfrm>
            <a:off x="592105" y="593725"/>
            <a:ext cx="7989189" cy="715963"/>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US" smtClean="0"/>
              <a:t>Click to edit Master title style</a:t>
            </a:r>
            <a:endParaRPr lang="en-GB" dirty="0" smtClean="0"/>
          </a:p>
        </p:txBody>
      </p:sp>
      <p:sp>
        <p:nvSpPr>
          <p:cNvPr id="513164" name="Rectangle 140"/>
          <p:cNvSpPr>
            <a:spLocks noGrp="1" noChangeArrowheads="1"/>
          </p:cNvSpPr>
          <p:nvPr>
            <p:ph type="body" idx="1"/>
            <p:custDataLst>
              <p:tags r:id="rId14"/>
            </p:custDataLst>
          </p:nvPr>
        </p:nvSpPr>
        <p:spPr bwMode="auto">
          <a:xfrm>
            <a:off x="592105" y="1548245"/>
            <a:ext cx="7989189" cy="412922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err="1" smtClean="0"/>
              <a:t>Lorem</a:t>
            </a:r>
            <a:r>
              <a:rPr lang="en-GB" dirty="0" smtClean="0"/>
              <a:t> </a:t>
            </a:r>
            <a:r>
              <a:rPr lang="en-GB" dirty="0" err="1" smtClean="0"/>
              <a:t>ipsum</a:t>
            </a:r>
            <a:r>
              <a:rPr lang="en-GB" dirty="0" smtClean="0"/>
              <a:t> </a:t>
            </a:r>
            <a:r>
              <a:rPr lang="en-GB" dirty="0" err="1" smtClean="0"/>
              <a:t>dolor</a:t>
            </a:r>
            <a:r>
              <a:rPr lang="en-GB" dirty="0" smtClean="0"/>
              <a:t> sit</a:t>
            </a:r>
          </a:p>
          <a:p>
            <a:pPr lvl="0"/>
            <a:r>
              <a:rPr lang="nl-NL" dirty="0" smtClean="0"/>
              <a:t>Lorem ipsum dolor sit</a:t>
            </a:r>
            <a:endParaRPr lang="en-GB" dirty="0" smtClean="0"/>
          </a:p>
          <a:p>
            <a:pPr lvl="1"/>
            <a:r>
              <a:rPr lang="nl-NL" dirty="0" smtClean="0"/>
              <a:t>Click</a:t>
            </a:r>
          </a:p>
          <a:p>
            <a:pPr lvl="5"/>
            <a:r>
              <a:rPr lang="nl-NL" dirty="0" smtClean="0"/>
              <a:t>Click</a:t>
            </a:r>
          </a:p>
        </p:txBody>
      </p:sp>
      <p:pic>
        <p:nvPicPr>
          <p:cNvPr id="7" name="Picture 6" descr="Content footer.jpg"/>
          <p:cNvPicPr>
            <a:picLocks noChangeAspect="1"/>
          </p:cNvPicPr>
          <p:nvPr/>
        </p:nvPicPr>
        <p:blipFill>
          <a:blip r:embed="rId15" cstate="print"/>
          <a:stretch>
            <a:fillRect/>
          </a:stretch>
        </p:blipFill>
        <p:spPr>
          <a:xfrm>
            <a:off x="0" y="5823020"/>
            <a:ext cx="6928864" cy="1034980"/>
          </a:xfrm>
          <a:prstGeom prst="rect">
            <a:avLst/>
          </a:prstGeom>
        </p:spPr>
      </p:pic>
      <p:sp>
        <p:nvSpPr>
          <p:cNvPr id="10" name="Footer Placeholder 10"/>
          <p:cNvSpPr>
            <a:spLocks noGrp="1"/>
          </p:cNvSpPr>
          <p:nvPr>
            <p:ph type="ftr" sz="quarter" idx="3"/>
          </p:nvPr>
        </p:nvSpPr>
        <p:spPr>
          <a:xfrm>
            <a:off x="5933629" y="6356355"/>
            <a:ext cx="1952679" cy="365125"/>
          </a:xfrm>
          <a:prstGeom prst="rect">
            <a:avLst/>
          </a:prstGeom>
        </p:spPr>
        <p:txBody>
          <a:bodyPr vert="horz" lIns="91440" tIns="45720" rIns="91440" bIns="45720" rtlCol="0" anchor="ctr"/>
          <a:lstStyle>
            <a:lvl1pPr algn="ctr">
              <a:defRPr sz="1100">
                <a:solidFill>
                  <a:schemeClr val="tx1"/>
                </a:solidFill>
                <a:latin typeface="Myriad Pro" pitchFamily="34" charset="0"/>
              </a:defRPr>
            </a:lvl1pPr>
          </a:lstStyle>
          <a:p>
            <a:pPr eaLnBrk="0" fontAlgn="base" hangingPunct="0">
              <a:spcBef>
                <a:spcPct val="0"/>
              </a:spcBef>
              <a:spcAft>
                <a:spcPct val="0"/>
              </a:spcAft>
            </a:pPr>
            <a:endParaRPr lang="en-GB" dirty="0">
              <a:solidFill>
                <a:srgbClr val="000000"/>
              </a:solidFill>
            </a:endParaRPr>
          </a:p>
        </p:txBody>
      </p:sp>
      <p:sp>
        <p:nvSpPr>
          <p:cNvPr id="11" name="Slide Number Placeholder 11"/>
          <p:cNvSpPr>
            <a:spLocks noGrp="1"/>
          </p:cNvSpPr>
          <p:nvPr>
            <p:ph type="sldNum" sz="quarter" idx="4"/>
          </p:nvPr>
        </p:nvSpPr>
        <p:spPr>
          <a:xfrm>
            <a:off x="7886308" y="6356355"/>
            <a:ext cx="800493" cy="365125"/>
          </a:xfrm>
          <a:prstGeom prst="rect">
            <a:avLst/>
          </a:prstGeom>
        </p:spPr>
        <p:txBody>
          <a:bodyPr vert="horz" lIns="91440" tIns="45720" rIns="91440" bIns="45720" rtlCol="0" anchor="ctr"/>
          <a:lstStyle>
            <a:lvl1pPr algn="r">
              <a:defRPr sz="1100">
                <a:solidFill>
                  <a:schemeClr val="tx1"/>
                </a:solidFill>
                <a:latin typeface="Myriad Pro" pitchFamily="34" charset="0"/>
              </a:defRPr>
            </a:lvl1pPr>
          </a:lstStyle>
          <a:p>
            <a:pPr eaLnBrk="0" fontAlgn="base" hangingPunct="0">
              <a:spcBef>
                <a:spcPct val="0"/>
              </a:spcBef>
              <a:spcAft>
                <a:spcPct val="0"/>
              </a:spcAft>
            </a:pPr>
            <a:r>
              <a:rPr lang="en-GB" smtClean="0">
                <a:solidFill>
                  <a:srgbClr val="000000"/>
                </a:solidFill>
              </a:rPr>
              <a:t>Page </a:t>
            </a:r>
            <a:fld id="{817397F4-D26B-4992-9633-C515EEDCC268}" type="slidenum">
              <a:rPr lang="en-GB" smtClean="0">
                <a:solidFill>
                  <a:srgbClr val="000000"/>
                </a:solidFill>
              </a:rPr>
              <a:pPr eaLnBrk="0" fontAlgn="base" hangingPunct="0">
                <a:spcBef>
                  <a:spcPct val="0"/>
                </a:spcBef>
                <a:spcAft>
                  <a:spcPct val="0"/>
                </a:spcAft>
              </a:pPr>
              <a:t>‹#›</a:t>
            </a:fld>
            <a:endParaRPr lang="en-GB" dirty="0">
              <a:solidFill>
                <a:srgbClr val="000000"/>
              </a:solidFill>
            </a:endParaRPr>
          </a:p>
        </p:txBody>
      </p:sp>
    </p:spTree>
    <p:extLst>
      <p:ext uri="{BB962C8B-B14F-4D97-AF65-F5344CB8AC3E}">
        <p14:creationId xmlns:p14="http://schemas.microsoft.com/office/powerpoint/2010/main" val="106260809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p:txStyles>
    <p:titleStyle>
      <a:lvl1pPr algn="l" rtl="0" eaLnBrk="1" fontAlgn="base" hangingPunct="1">
        <a:spcBef>
          <a:spcPct val="0"/>
        </a:spcBef>
        <a:spcAft>
          <a:spcPct val="0"/>
        </a:spcAft>
        <a:defRPr sz="3000" b="1">
          <a:solidFill>
            <a:srgbClr val="1AB7EA"/>
          </a:solidFill>
          <a:latin typeface="Arial Black" pitchFamily="34" charset="0"/>
          <a:ea typeface="+mj-ea"/>
          <a:cs typeface="+mj-cs"/>
        </a:defRPr>
      </a:lvl1pPr>
      <a:lvl2pPr algn="l" rtl="0" eaLnBrk="1" fontAlgn="base" hangingPunct="1">
        <a:spcBef>
          <a:spcPct val="0"/>
        </a:spcBef>
        <a:spcAft>
          <a:spcPct val="0"/>
        </a:spcAft>
        <a:defRPr sz="2400" b="1">
          <a:solidFill>
            <a:schemeClr val="tx1"/>
          </a:solidFill>
          <a:latin typeface="Book Antiqua" pitchFamily="18" charset="0"/>
        </a:defRPr>
      </a:lvl2pPr>
      <a:lvl3pPr algn="l" rtl="0" eaLnBrk="1" fontAlgn="base" hangingPunct="1">
        <a:spcBef>
          <a:spcPct val="0"/>
        </a:spcBef>
        <a:spcAft>
          <a:spcPct val="0"/>
        </a:spcAft>
        <a:defRPr sz="2400" b="1">
          <a:solidFill>
            <a:schemeClr val="tx1"/>
          </a:solidFill>
          <a:latin typeface="Book Antiqua" pitchFamily="18" charset="0"/>
        </a:defRPr>
      </a:lvl3pPr>
      <a:lvl4pPr algn="l" rtl="0" eaLnBrk="1" fontAlgn="base" hangingPunct="1">
        <a:spcBef>
          <a:spcPct val="0"/>
        </a:spcBef>
        <a:spcAft>
          <a:spcPct val="0"/>
        </a:spcAft>
        <a:defRPr sz="2400" b="1">
          <a:solidFill>
            <a:schemeClr val="tx1"/>
          </a:solidFill>
          <a:latin typeface="Book Antiqua" pitchFamily="18" charset="0"/>
        </a:defRPr>
      </a:lvl4pPr>
      <a:lvl5pPr algn="l" rtl="0" eaLnBrk="1" fontAlgn="base" hangingPunct="1">
        <a:spcBef>
          <a:spcPct val="0"/>
        </a:spcBef>
        <a:spcAft>
          <a:spcPct val="0"/>
        </a:spcAft>
        <a:defRPr sz="2400" b="1">
          <a:solidFill>
            <a:schemeClr val="tx1"/>
          </a:solidFill>
          <a:latin typeface="Book Antiqua" pitchFamily="18" charset="0"/>
        </a:defRPr>
      </a:lvl5pPr>
      <a:lvl6pPr marL="457200" algn="l" rtl="0" eaLnBrk="1" fontAlgn="base" hangingPunct="1">
        <a:spcBef>
          <a:spcPct val="0"/>
        </a:spcBef>
        <a:spcAft>
          <a:spcPct val="0"/>
        </a:spcAft>
        <a:defRPr sz="2400" b="1">
          <a:solidFill>
            <a:schemeClr val="tx1"/>
          </a:solidFill>
          <a:latin typeface="Book Antiqua" pitchFamily="18" charset="0"/>
        </a:defRPr>
      </a:lvl6pPr>
      <a:lvl7pPr marL="914400" algn="l" rtl="0" eaLnBrk="1" fontAlgn="base" hangingPunct="1">
        <a:spcBef>
          <a:spcPct val="0"/>
        </a:spcBef>
        <a:spcAft>
          <a:spcPct val="0"/>
        </a:spcAft>
        <a:defRPr sz="2400" b="1">
          <a:solidFill>
            <a:schemeClr val="tx1"/>
          </a:solidFill>
          <a:latin typeface="Book Antiqua" pitchFamily="18" charset="0"/>
        </a:defRPr>
      </a:lvl7pPr>
      <a:lvl8pPr marL="1371600" algn="l" rtl="0" eaLnBrk="1" fontAlgn="base" hangingPunct="1">
        <a:spcBef>
          <a:spcPct val="0"/>
        </a:spcBef>
        <a:spcAft>
          <a:spcPct val="0"/>
        </a:spcAft>
        <a:defRPr sz="2400" b="1">
          <a:solidFill>
            <a:schemeClr val="tx1"/>
          </a:solidFill>
          <a:latin typeface="Book Antiqua" pitchFamily="18" charset="0"/>
        </a:defRPr>
      </a:lvl8pPr>
      <a:lvl9pPr marL="1828800" algn="l" rtl="0" eaLnBrk="1" fontAlgn="base" hangingPunct="1">
        <a:spcBef>
          <a:spcPct val="0"/>
        </a:spcBef>
        <a:spcAft>
          <a:spcPct val="0"/>
        </a:spcAft>
        <a:defRPr sz="2400" b="1">
          <a:solidFill>
            <a:schemeClr val="tx1"/>
          </a:solidFill>
          <a:latin typeface="Book Antiqua" pitchFamily="18" charset="0"/>
        </a:defRPr>
      </a:lvl9pPr>
    </p:titleStyle>
    <p:bodyStyle>
      <a:lvl1pPr marL="355600" indent="-355600" algn="l" rtl="0" eaLnBrk="1" fontAlgn="base" hangingPunct="1">
        <a:spcBef>
          <a:spcPts val="0"/>
        </a:spcBef>
        <a:spcAft>
          <a:spcPct val="0"/>
        </a:spcAft>
        <a:buClr>
          <a:srgbClr val="004B8D"/>
        </a:buClr>
        <a:buFont typeface="Arial" pitchFamily="34" charset="0"/>
        <a:buChar char="•"/>
        <a:defRPr sz="2600">
          <a:solidFill>
            <a:srgbClr val="004B8D"/>
          </a:solidFill>
          <a:latin typeface="+mn-lt"/>
          <a:ea typeface="+mn-ea"/>
          <a:cs typeface="+mn-cs"/>
        </a:defRPr>
      </a:lvl1pPr>
      <a:lvl2pPr marL="720000" indent="-360000" algn="l" rtl="0" eaLnBrk="1" fontAlgn="base" hangingPunct="1">
        <a:lnSpc>
          <a:spcPct val="100000"/>
        </a:lnSpc>
        <a:spcBef>
          <a:spcPts val="0"/>
        </a:spcBef>
        <a:spcAft>
          <a:spcPct val="0"/>
        </a:spcAft>
        <a:buClr>
          <a:srgbClr val="004B8D"/>
        </a:buClr>
        <a:buFont typeface="Arial" pitchFamily="34" charset="0"/>
        <a:buChar char="•"/>
        <a:defRPr lang="nl-NL" sz="2200" dirty="0" smtClean="0">
          <a:solidFill>
            <a:srgbClr val="004B8D"/>
          </a:solidFill>
          <a:latin typeface="+mn-lt"/>
        </a:defRPr>
      </a:lvl2pPr>
      <a:lvl3pPr marL="2278063" indent="11113" algn="l" rtl="0" eaLnBrk="1" fontAlgn="base" hangingPunct="1">
        <a:lnSpc>
          <a:spcPct val="90000"/>
        </a:lnSpc>
        <a:spcBef>
          <a:spcPct val="40000"/>
        </a:spcBef>
        <a:spcAft>
          <a:spcPct val="0"/>
        </a:spcAft>
        <a:buClr>
          <a:srgbClr val="0B1F65"/>
        </a:buClr>
        <a:buFont typeface="Arial" pitchFamily="34" charset="0"/>
        <a:buChar char="•"/>
        <a:defRPr sz="1600">
          <a:solidFill>
            <a:srgbClr val="004B8D"/>
          </a:solidFill>
          <a:latin typeface="Arial" pitchFamily="34" charset="0"/>
          <a:cs typeface="Arial" pitchFamily="34" charset="0"/>
        </a:defRPr>
      </a:lvl3pPr>
      <a:lvl4pPr marL="2403475" algn="l" rtl="0" eaLnBrk="1" fontAlgn="base" hangingPunct="1">
        <a:lnSpc>
          <a:spcPct val="90000"/>
        </a:lnSpc>
        <a:spcBef>
          <a:spcPct val="40000"/>
        </a:spcBef>
        <a:spcAft>
          <a:spcPct val="0"/>
        </a:spcAft>
        <a:buClr>
          <a:srgbClr val="0B1F65"/>
        </a:buClr>
        <a:defRPr sz="1600">
          <a:solidFill>
            <a:schemeClr val="tx1"/>
          </a:solidFill>
          <a:latin typeface="+mj-lt"/>
        </a:defRPr>
      </a:lvl4pPr>
      <a:lvl5pPr marL="2517775" algn="l" rtl="0" eaLnBrk="1" fontAlgn="base" hangingPunct="1">
        <a:lnSpc>
          <a:spcPct val="90000"/>
        </a:lnSpc>
        <a:spcBef>
          <a:spcPct val="0"/>
        </a:spcBef>
        <a:spcAft>
          <a:spcPct val="40000"/>
        </a:spcAft>
        <a:buClr>
          <a:schemeClr val="tx1"/>
        </a:buClr>
        <a:buSzPct val="40000"/>
        <a:buFont typeface="Arial" charset="0"/>
        <a:defRPr sz="1600">
          <a:solidFill>
            <a:schemeClr val="tx1"/>
          </a:solidFill>
          <a:latin typeface="+mj-lt"/>
        </a:defRPr>
      </a:lvl5pPr>
      <a:lvl6pPr marL="1080000" indent="-360000" algn="l" rtl="0" eaLnBrk="1" fontAlgn="base" hangingPunct="1">
        <a:lnSpc>
          <a:spcPct val="100000"/>
        </a:lnSpc>
        <a:spcBef>
          <a:spcPct val="0"/>
        </a:spcBef>
        <a:spcAft>
          <a:spcPts val="0"/>
        </a:spcAft>
        <a:buClr>
          <a:srgbClr val="004B8D"/>
        </a:buClr>
        <a:buSzPct val="100000"/>
        <a:buFont typeface="Arial" pitchFamily="34" charset="0"/>
        <a:buChar char="•"/>
        <a:defRPr lang="en-GB" sz="1800" dirty="0" smtClean="0">
          <a:solidFill>
            <a:srgbClr val="004B8D"/>
          </a:solidFill>
          <a:latin typeface="+mn-lt"/>
        </a:defRPr>
      </a:lvl6pPr>
      <a:lvl7pPr marL="3432175" algn="l" rtl="0" eaLnBrk="1" fontAlgn="base" hangingPunct="1">
        <a:lnSpc>
          <a:spcPct val="90000"/>
        </a:lnSpc>
        <a:spcBef>
          <a:spcPct val="0"/>
        </a:spcBef>
        <a:spcAft>
          <a:spcPct val="40000"/>
        </a:spcAft>
        <a:buClr>
          <a:schemeClr val="tx1"/>
        </a:buClr>
        <a:buSzPct val="40000"/>
        <a:buFont typeface="Arial" charset="0"/>
        <a:defRPr sz="1600">
          <a:solidFill>
            <a:schemeClr val="tx1"/>
          </a:solidFill>
          <a:latin typeface="+mj-lt"/>
        </a:defRPr>
      </a:lvl7pPr>
      <a:lvl8pPr marL="3889375" algn="l" rtl="0" eaLnBrk="1" fontAlgn="base" hangingPunct="1">
        <a:lnSpc>
          <a:spcPct val="90000"/>
        </a:lnSpc>
        <a:spcBef>
          <a:spcPct val="0"/>
        </a:spcBef>
        <a:spcAft>
          <a:spcPct val="40000"/>
        </a:spcAft>
        <a:buClr>
          <a:schemeClr val="tx1"/>
        </a:buClr>
        <a:buSzPct val="40000"/>
        <a:buFont typeface="Arial" charset="0"/>
        <a:defRPr sz="1600">
          <a:solidFill>
            <a:schemeClr val="tx1"/>
          </a:solidFill>
          <a:latin typeface="+mj-lt"/>
        </a:defRPr>
      </a:lvl8pPr>
      <a:lvl9pPr marL="4346575" algn="l" rtl="0" eaLnBrk="1" fontAlgn="base" hangingPunct="1">
        <a:lnSpc>
          <a:spcPct val="90000"/>
        </a:lnSpc>
        <a:spcBef>
          <a:spcPct val="0"/>
        </a:spcBef>
        <a:spcAft>
          <a:spcPct val="40000"/>
        </a:spcAft>
        <a:buClr>
          <a:schemeClr val="tx1"/>
        </a:buClr>
        <a:buSzPct val="40000"/>
        <a:buFont typeface="Arial" charset="0"/>
        <a:defRPr sz="1600">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28.jpeg"/></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hyperlink" Target="https://docs.google.com/a/fcpsschools.net/spreadsheets/d/1Wt9QcHBz8sMyNrztNfByIUj6pPwvct3rKWUYJF6mlW0/edit#gid=1584938552"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09288" y="5083444"/>
            <a:ext cx="2068195" cy="276999"/>
          </a:xfrm>
          <a:prstGeom prst="rect">
            <a:avLst/>
          </a:prstGeom>
          <a:noFill/>
        </p:spPr>
        <p:txBody>
          <a:bodyPr wrap="none" rtlCol="0">
            <a:spAutoFit/>
          </a:bodyPr>
          <a:lstStyle/>
          <a:p>
            <a:r>
              <a:rPr lang="en-US" dirty="0" smtClean="0">
                <a:solidFill>
                  <a:schemeClr val="bg1"/>
                </a:solidFill>
              </a:rPr>
              <a:t>Last edited December 2014</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92104" y="593725"/>
            <a:ext cx="8344231" cy="715963"/>
          </a:xfrm>
        </p:spPr>
        <p:txBody>
          <a:bodyPr/>
          <a:lstStyle/>
          <a:p>
            <a:r>
              <a:rPr lang="en-GB" dirty="0" smtClean="0"/>
              <a:t>Key concepts – </a:t>
            </a:r>
            <a:r>
              <a:rPr lang="en-GB" u="sng" dirty="0" smtClean="0">
                <a:solidFill>
                  <a:srgbClr val="FF0000"/>
                </a:solidFill>
              </a:rPr>
              <a:t>Individuals &amp; Societies</a:t>
            </a:r>
            <a:endParaRPr lang="en-GB" u="sng"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797201274"/>
              </p:ext>
            </p:extLst>
          </p:nvPr>
        </p:nvGraphicFramePr>
        <p:xfrm>
          <a:off x="200964" y="1459453"/>
          <a:ext cx="8735371" cy="4970376"/>
        </p:xfrm>
        <a:graphic>
          <a:graphicData uri="http://schemas.openxmlformats.org/drawingml/2006/table">
            <a:tbl>
              <a:tblPr>
                <a:tableStyleId>{284E427A-3D55-4303-BF80-6455036E1DE7}</a:tableStyleId>
              </a:tblPr>
              <a:tblGrid>
                <a:gridCol w="2010521"/>
                <a:gridCol w="2249754"/>
                <a:gridCol w="2507746"/>
                <a:gridCol w="1967350"/>
              </a:tblGrid>
              <a:tr h="1242594">
                <a:tc>
                  <a:txBody>
                    <a:bodyPr/>
                    <a:lstStyle/>
                    <a:p>
                      <a:pPr algn="ctr">
                        <a:lnSpc>
                          <a:spcPct val="100000"/>
                        </a:lnSpc>
                        <a:spcBef>
                          <a:spcPts val="0"/>
                        </a:spcBef>
                        <a:spcAft>
                          <a:spcPts val="0"/>
                        </a:spcAft>
                        <a:tabLst>
                          <a:tab pos="288290" algn="l"/>
                          <a:tab pos="575945" algn="l"/>
                          <a:tab pos="864235" algn="l"/>
                          <a:tab pos="1151890" algn="l"/>
                        </a:tabLst>
                      </a:pPr>
                      <a:r>
                        <a:rPr lang="en-GB" sz="2300" dirty="0" smtClean="0">
                          <a:solidFill>
                            <a:schemeClr val="accent6">
                              <a:lumMod val="50000"/>
                            </a:schemeClr>
                          </a:solidFill>
                        </a:rPr>
                        <a:t>Aesthetics</a:t>
                      </a:r>
                      <a:endParaRPr lang="en-GB" sz="2300" dirty="0">
                        <a:solidFill>
                          <a:schemeClr val="accent6">
                            <a:lumMod val="50000"/>
                          </a:schemeClr>
                        </a:solidFill>
                        <a:latin typeface="Arial"/>
                        <a:ea typeface="Times New Roman"/>
                        <a:cs typeface="Times New Roman"/>
                      </a:endParaRPr>
                    </a:p>
                  </a:txBody>
                  <a:tcPr marL="68580" marR="68580" marT="0" marB="0" anchor="ctr"/>
                </a:tc>
                <a:tc>
                  <a:txBody>
                    <a:bodyPr/>
                    <a:lstStyle/>
                    <a:p>
                      <a:pPr algn="ctr">
                        <a:lnSpc>
                          <a:spcPct val="100000"/>
                        </a:lnSpc>
                        <a:spcBef>
                          <a:spcPts val="0"/>
                        </a:spcBef>
                        <a:spcAft>
                          <a:spcPts val="0"/>
                        </a:spcAft>
                        <a:tabLst>
                          <a:tab pos="288290" algn="l"/>
                          <a:tab pos="575945" algn="l"/>
                          <a:tab pos="864235" algn="l"/>
                          <a:tab pos="1151890" algn="l"/>
                        </a:tabLst>
                      </a:pPr>
                      <a:r>
                        <a:rPr lang="en-GB" sz="2300" b="0" u="none" dirty="0">
                          <a:solidFill>
                            <a:schemeClr val="accent6">
                              <a:lumMod val="50000"/>
                            </a:schemeClr>
                          </a:solidFill>
                        </a:rPr>
                        <a:t>Change</a:t>
                      </a:r>
                      <a:endParaRPr lang="en-GB" sz="2300" b="0" u="none" dirty="0">
                        <a:solidFill>
                          <a:schemeClr val="accent6">
                            <a:lumMod val="50000"/>
                          </a:schemeClr>
                        </a:solidFill>
                        <a:latin typeface="Arial"/>
                        <a:ea typeface="Times New Roman"/>
                        <a:cs typeface="Times New Roman"/>
                      </a:endParaRPr>
                    </a:p>
                  </a:txBody>
                  <a:tcPr marL="68580" marR="68580" marT="0" marB="0" anchor="ctr">
                    <a:solidFill>
                      <a:srgbClr val="FFFF00"/>
                    </a:solidFill>
                  </a:tcPr>
                </a:tc>
                <a:tc>
                  <a:txBody>
                    <a:bodyPr/>
                    <a:lstStyle/>
                    <a:p>
                      <a:pPr algn="ctr">
                        <a:lnSpc>
                          <a:spcPct val="100000"/>
                        </a:lnSpc>
                        <a:spcBef>
                          <a:spcPts val="0"/>
                        </a:spcBef>
                        <a:spcAft>
                          <a:spcPts val="0"/>
                        </a:spcAft>
                        <a:tabLst>
                          <a:tab pos="288290" algn="l"/>
                          <a:tab pos="575945" algn="l"/>
                          <a:tab pos="864235" algn="l"/>
                          <a:tab pos="1151890" algn="l"/>
                        </a:tabLst>
                      </a:pPr>
                      <a:r>
                        <a:rPr lang="en-GB" sz="2300" dirty="0">
                          <a:solidFill>
                            <a:schemeClr val="accent6">
                              <a:lumMod val="50000"/>
                            </a:schemeClr>
                          </a:solidFill>
                        </a:rPr>
                        <a:t>Communication</a:t>
                      </a:r>
                      <a:endParaRPr lang="en-GB" sz="2300" dirty="0">
                        <a:solidFill>
                          <a:schemeClr val="accent6">
                            <a:lumMod val="50000"/>
                          </a:schemeClr>
                        </a:solidFill>
                        <a:latin typeface="Arial"/>
                        <a:ea typeface="Times New Roman"/>
                        <a:cs typeface="Times New Roman"/>
                      </a:endParaRPr>
                    </a:p>
                  </a:txBody>
                  <a:tcPr marL="68580" marR="68580" marT="0" marB="0" anchor="ctr"/>
                </a:tc>
                <a:tc>
                  <a:txBody>
                    <a:bodyPr/>
                    <a:lstStyle/>
                    <a:p>
                      <a:pPr algn="ctr">
                        <a:lnSpc>
                          <a:spcPct val="100000"/>
                        </a:lnSpc>
                        <a:spcBef>
                          <a:spcPts val="0"/>
                        </a:spcBef>
                        <a:spcAft>
                          <a:spcPts val="0"/>
                        </a:spcAft>
                        <a:tabLst>
                          <a:tab pos="288290" algn="l"/>
                          <a:tab pos="575945" algn="l"/>
                          <a:tab pos="864235" algn="l"/>
                          <a:tab pos="1151890" algn="l"/>
                        </a:tabLst>
                      </a:pPr>
                      <a:r>
                        <a:rPr lang="en-GB" sz="2300">
                          <a:solidFill>
                            <a:schemeClr val="accent6">
                              <a:lumMod val="50000"/>
                            </a:schemeClr>
                          </a:solidFill>
                        </a:rPr>
                        <a:t>Communities</a:t>
                      </a:r>
                      <a:endParaRPr lang="en-GB" sz="2300">
                        <a:solidFill>
                          <a:schemeClr val="accent6">
                            <a:lumMod val="50000"/>
                          </a:schemeClr>
                        </a:solidFill>
                        <a:latin typeface="Arial"/>
                        <a:ea typeface="Times New Roman"/>
                        <a:cs typeface="Times New Roman"/>
                      </a:endParaRPr>
                    </a:p>
                  </a:txBody>
                  <a:tcPr marL="68580" marR="68580" marT="0" marB="0" anchor="ctr"/>
                </a:tc>
              </a:tr>
              <a:tr h="1242594">
                <a:tc>
                  <a:txBody>
                    <a:bodyPr/>
                    <a:lstStyle/>
                    <a:p>
                      <a:pPr algn="ctr">
                        <a:lnSpc>
                          <a:spcPct val="100000"/>
                        </a:lnSpc>
                        <a:spcBef>
                          <a:spcPts val="0"/>
                        </a:spcBef>
                        <a:spcAft>
                          <a:spcPts val="0"/>
                        </a:spcAft>
                        <a:tabLst>
                          <a:tab pos="288290" algn="l"/>
                          <a:tab pos="575945" algn="l"/>
                          <a:tab pos="864235" algn="l"/>
                          <a:tab pos="1151890" algn="l"/>
                        </a:tabLst>
                      </a:pPr>
                      <a:r>
                        <a:rPr lang="en-GB" sz="2300" dirty="0">
                          <a:solidFill>
                            <a:schemeClr val="accent6">
                              <a:lumMod val="50000"/>
                            </a:schemeClr>
                          </a:solidFill>
                        </a:rPr>
                        <a:t>Connections</a:t>
                      </a:r>
                      <a:endParaRPr lang="en-GB" sz="2300" dirty="0">
                        <a:solidFill>
                          <a:schemeClr val="accent6">
                            <a:lumMod val="50000"/>
                          </a:schemeClr>
                        </a:solidFill>
                        <a:latin typeface="Arial"/>
                        <a:ea typeface="Times New Roman"/>
                        <a:cs typeface="Times New Roman"/>
                      </a:endParaRPr>
                    </a:p>
                  </a:txBody>
                  <a:tcPr marL="68580" marR="68580" marT="0" marB="0" anchor="ctr"/>
                </a:tc>
                <a:tc>
                  <a:txBody>
                    <a:bodyPr/>
                    <a:lstStyle/>
                    <a:p>
                      <a:pPr algn="ctr">
                        <a:lnSpc>
                          <a:spcPct val="100000"/>
                        </a:lnSpc>
                        <a:spcBef>
                          <a:spcPts val="0"/>
                        </a:spcBef>
                        <a:spcAft>
                          <a:spcPts val="0"/>
                        </a:spcAft>
                        <a:tabLst>
                          <a:tab pos="288290" algn="l"/>
                          <a:tab pos="575945" algn="l"/>
                          <a:tab pos="864235" algn="l"/>
                          <a:tab pos="1151890" algn="l"/>
                        </a:tabLst>
                      </a:pPr>
                      <a:r>
                        <a:rPr lang="en-GB" sz="2300" dirty="0">
                          <a:solidFill>
                            <a:schemeClr val="accent6">
                              <a:lumMod val="50000"/>
                            </a:schemeClr>
                          </a:solidFill>
                        </a:rPr>
                        <a:t>Creativity</a:t>
                      </a:r>
                      <a:endParaRPr lang="en-GB" sz="2300" dirty="0">
                        <a:solidFill>
                          <a:schemeClr val="accent6">
                            <a:lumMod val="50000"/>
                          </a:schemeClr>
                        </a:solidFill>
                        <a:latin typeface="Arial"/>
                        <a:ea typeface="Times New Roman"/>
                        <a:cs typeface="Times New Roman"/>
                      </a:endParaRPr>
                    </a:p>
                  </a:txBody>
                  <a:tcPr marL="68580" marR="68580" marT="0" marB="0" anchor="ctr"/>
                </a:tc>
                <a:tc>
                  <a:txBody>
                    <a:bodyPr/>
                    <a:lstStyle/>
                    <a:p>
                      <a:pPr algn="ctr">
                        <a:lnSpc>
                          <a:spcPct val="100000"/>
                        </a:lnSpc>
                        <a:spcBef>
                          <a:spcPts val="0"/>
                        </a:spcBef>
                        <a:spcAft>
                          <a:spcPts val="0"/>
                        </a:spcAft>
                        <a:tabLst>
                          <a:tab pos="288290" algn="l"/>
                          <a:tab pos="575945" algn="l"/>
                          <a:tab pos="864235" algn="l"/>
                          <a:tab pos="1151890" algn="l"/>
                        </a:tabLst>
                      </a:pPr>
                      <a:r>
                        <a:rPr lang="en-GB" sz="2300" dirty="0">
                          <a:solidFill>
                            <a:schemeClr val="accent6">
                              <a:lumMod val="50000"/>
                            </a:schemeClr>
                          </a:solidFill>
                        </a:rPr>
                        <a:t>Culture</a:t>
                      </a:r>
                      <a:endParaRPr lang="en-GB" sz="2300" dirty="0">
                        <a:solidFill>
                          <a:schemeClr val="accent6">
                            <a:lumMod val="50000"/>
                          </a:schemeClr>
                        </a:solidFill>
                        <a:latin typeface="Arial"/>
                        <a:ea typeface="Times New Roman"/>
                        <a:cs typeface="Times New Roman"/>
                      </a:endParaRPr>
                    </a:p>
                  </a:txBody>
                  <a:tcPr marL="68580" marR="68580" marT="0" marB="0" anchor="ctr"/>
                </a:tc>
                <a:tc>
                  <a:txBody>
                    <a:bodyPr/>
                    <a:lstStyle/>
                    <a:p>
                      <a:pPr algn="ctr">
                        <a:lnSpc>
                          <a:spcPct val="100000"/>
                        </a:lnSpc>
                        <a:spcBef>
                          <a:spcPts val="0"/>
                        </a:spcBef>
                        <a:spcAft>
                          <a:spcPts val="0"/>
                        </a:spcAft>
                        <a:tabLst>
                          <a:tab pos="288290" algn="l"/>
                          <a:tab pos="575945" algn="l"/>
                          <a:tab pos="864235" algn="l"/>
                          <a:tab pos="1151890" algn="l"/>
                        </a:tabLst>
                      </a:pPr>
                      <a:r>
                        <a:rPr lang="en-GB" sz="2300">
                          <a:solidFill>
                            <a:schemeClr val="accent6">
                              <a:lumMod val="50000"/>
                            </a:schemeClr>
                          </a:solidFill>
                        </a:rPr>
                        <a:t>Development</a:t>
                      </a:r>
                      <a:endParaRPr lang="en-GB" sz="2300">
                        <a:solidFill>
                          <a:schemeClr val="accent6">
                            <a:lumMod val="50000"/>
                          </a:schemeClr>
                        </a:solidFill>
                        <a:latin typeface="Arial"/>
                        <a:ea typeface="Times New Roman"/>
                        <a:cs typeface="Times New Roman"/>
                      </a:endParaRPr>
                    </a:p>
                  </a:txBody>
                  <a:tcPr marL="68580" marR="68580" marT="0" marB="0" anchor="ctr"/>
                </a:tc>
              </a:tr>
              <a:tr h="1242594">
                <a:tc>
                  <a:txBody>
                    <a:bodyPr/>
                    <a:lstStyle/>
                    <a:p>
                      <a:pPr algn="ctr">
                        <a:lnSpc>
                          <a:spcPct val="100000"/>
                        </a:lnSpc>
                        <a:spcBef>
                          <a:spcPts val="0"/>
                        </a:spcBef>
                        <a:spcAft>
                          <a:spcPts val="0"/>
                        </a:spcAft>
                        <a:tabLst>
                          <a:tab pos="288290" algn="l"/>
                          <a:tab pos="575945" algn="l"/>
                          <a:tab pos="864235" algn="l"/>
                          <a:tab pos="1151890" algn="l"/>
                        </a:tabLst>
                      </a:pPr>
                      <a:r>
                        <a:rPr lang="en-GB" sz="2300">
                          <a:solidFill>
                            <a:schemeClr val="accent6">
                              <a:lumMod val="50000"/>
                            </a:schemeClr>
                          </a:solidFill>
                        </a:rPr>
                        <a:t>Form</a:t>
                      </a:r>
                      <a:endParaRPr lang="en-GB" sz="2300">
                        <a:solidFill>
                          <a:schemeClr val="accent6">
                            <a:lumMod val="50000"/>
                          </a:schemeClr>
                        </a:solidFill>
                        <a:latin typeface="Arial"/>
                        <a:ea typeface="Times New Roman"/>
                        <a:cs typeface="Times New Roman"/>
                      </a:endParaRPr>
                    </a:p>
                  </a:txBody>
                  <a:tcPr marL="68580" marR="68580" marT="0" marB="0" anchor="ctr"/>
                </a:tc>
                <a:tc>
                  <a:txBody>
                    <a:bodyPr/>
                    <a:lstStyle/>
                    <a:p>
                      <a:pPr marL="0" algn="ctr" defTabSz="914400" rtl="0" eaLnBrk="1" latinLnBrk="0" hangingPunct="1">
                        <a:lnSpc>
                          <a:spcPct val="100000"/>
                        </a:lnSpc>
                        <a:spcBef>
                          <a:spcPts val="0"/>
                        </a:spcBef>
                        <a:spcAft>
                          <a:spcPts val="0"/>
                        </a:spcAft>
                        <a:tabLst>
                          <a:tab pos="288290" algn="l"/>
                          <a:tab pos="575945" algn="l"/>
                          <a:tab pos="864235" algn="l"/>
                          <a:tab pos="1151890" algn="l"/>
                        </a:tabLst>
                      </a:pPr>
                      <a:r>
                        <a:rPr lang="en-GB" sz="2300" b="0" u="none" kern="1200" dirty="0" smtClean="0">
                          <a:solidFill>
                            <a:schemeClr val="accent6">
                              <a:lumMod val="50000"/>
                            </a:schemeClr>
                          </a:solidFill>
                          <a:latin typeface="+mn-lt"/>
                          <a:ea typeface="+mn-ea"/>
                          <a:cs typeface="+mn-cs"/>
                        </a:rPr>
                        <a:t>Global interactions</a:t>
                      </a:r>
                      <a:endParaRPr lang="en-GB" sz="2300" b="0" u="none" kern="1200" dirty="0">
                        <a:solidFill>
                          <a:schemeClr val="accent6">
                            <a:lumMod val="50000"/>
                          </a:schemeClr>
                        </a:solidFill>
                        <a:latin typeface="+mn-lt"/>
                        <a:ea typeface="+mn-ea"/>
                        <a:cs typeface="+mn-cs"/>
                      </a:endParaRPr>
                    </a:p>
                  </a:txBody>
                  <a:tcPr marL="68580" marR="68580" marT="0" marB="0" anchor="ctr">
                    <a:solidFill>
                      <a:srgbClr val="FFFF00"/>
                    </a:solidFill>
                  </a:tcPr>
                </a:tc>
                <a:tc>
                  <a:txBody>
                    <a:bodyPr/>
                    <a:lstStyle/>
                    <a:p>
                      <a:pPr algn="ctr">
                        <a:lnSpc>
                          <a:spcPct val="100000"/>
                        </a:lnSpc>
                        <a:spcBef>
                          <a:spcPts val="0"/>
                        </a:spcBef>
                        <a:spcAft>
                          <a:spcPts val="0"/>
                        </a:spcAft>
                        <a:tabLst>
                          <a:tab pos="288290" algn="l"/>
                          <a:tab pos="575945" algn="l"/>
                          <a:tab pos="864235" algn="l"/>
                          <a:tab pos="1151890" algn="l"/>
                        </a:tabLst>
                      </a:pPr>
                      <a:r>
                        <a:rPr lang="en-GB" sz="2300" b="0" u="none" dirty="0">
                          <a:solidFill>
                            <a:schemeClr val="accent6">
                              <a:lumMod val="50000"/>
                            </a:schemeClr>
                          </a:solidFill>
                        </a:rPr>
                        <a:t>Identity</a:t>
                      </a:r>
                      <a:endParaRPr lang="en-GB" sz="2300" b="0" u="none" dirty="0">
                        <a:solidFill>
                          <a:schemeClr val="accent6">
                            <a:lumMod val="50000"/>
                          </a:schemeClr>
                        </a:solidFill>
                        <a:latin typeface="Arial"/>
                        <a:ea typeface="Times New Roman"/>
                        <a:cs typeface="Times New Roman"/>
                      </a:endParaRPr>
                    </a:p>
                  </a:txBody>
                  <a:tcPr marL="68580" marR="68580" marT="0" marB="0" anchor="ctr"/>
                </a:tc>
                <a:tc>
                  <a:txBody>
                    <a:bodyPr/>
                    <a:lstStyle/>
                    <a:p>
                      <a:pPr algn="ctr">
                        <a:lnSpc>
                          <a:spcPct val="100000"/>
                        </a:lnSpc>
                        <a:spcBef>
                          <a:spcPts val="0"/>
                        </a:spcBef>
                        <a:spcAft>
                          <a:spcPts val="0"/>
                        </a:spcAft>
                        <a:tabLst>
                          <a:tab pos="288290" algn="l"/>
                          <a:tab pos="575945" algn="l"/>
                          <a:tab pos="864235" algn="l"/>
                          <a:tab pos="1151890" algn="l"/>
                        </a:tabLst>
                      </a:pPr>
                      <a:r>
                        <a:rPr lang="en-GB" sz="2300" dirty="0">
                          <a:solidFill>
                            <a:schemeClr val="accent6">
                              <a:lumMod val="50000"/>
                            </a:schemeClr>
                          </a:solidFill>
                        </a:rPr>
                        <a:t>Logic</a:t>
                      </a:r>
                      <a:endParaRPr lang="en-GB" sz="2300" dirty="0">
                        <a:solidFill>
                          <a:schemeClr val="accent6">
                            <a:lumMod val="50000"/>
                          </a:schemeClr>
                        </a:solidFill>
                        <a:latin typeface="Arial"/>
                        <a:ea typeface="Times New Roman"/>
                        <a:cs typeface="Times New Roman"/>
                      </a:endParaRPr>
                    </a:p>
                  </a:txBody>
                  <a:tcPr marL="68580" marR="68580" marT="0" marB="0" anchor="ctr"/>
                </a:tc>
              </a:tr>
              <a:tr h="1242594">
                <a:tc>
                  <a:txBody>
                    <a:bodyPr/>
                    <a:lstStyle/>
                    <a:p>
                      <a:pPr algn="ctr">
                        <a:lnSpc>
                          <a:spcPct val="100000"/>
                        </a:lnSpc>
                        <a:spcBef>
                          <a:spcPts val="0"/>
                        </a:spcBef>
                        <a:spcAft>
                          <a:spcPts val="0"/>
                        </a:spcAft>
                        <a:tabLst>
                          <a:tab pos="288290" algn="l"/>
                          <a:tab pos="575945" algn="l"/>
                          <a:tab pos="864235" algn="l"/>
                          <a:tab pos="1151890" algn="l"/>
                        </a:tabLst>
                      </a:pPr>
                      <a:r>
                        <a:rPr lang="en-GB" sz="2300">
                          <a:solidFill>
                            <a:schemeClr val="accent6">
                              <a:lumMod val="50000"/>
                            </a:schemeClr>
                          </a:solidFill>
                        </a:rPr>
                        <a:t>Perspective</a:t>
                      </a:r>
                      <a:endParaRPr lang="en-GB" sz="2300">
                        <a:solidFill>
                          <a:schemeClr val="accent6">
                            <a:lumMod val="50000"/>
                          </a:schemeClr>
                        </a:solidFill>
                        <a:latin typeface="Arial"/>
                        <a:ea typeface="Times New Roman"/>
                        <a:cs typeface="Times New Roman"/>
                      </a:endParaRPr>
                    </a:p>
                  </a:txBody>
                  <a:tcPr marL="68580" marR="68580" marT="0" marB="0" anchor="ctr"/>
                </a:tc>
                <a:tc>
                  <a:txBody>
                    <a:bodyPr/>
                    <a:lstStyle/>
                    <a:p>
                      <a:pPr algn="ctr">
                        <a:lnSpc>
                          <a:spcPct val="100000"/>
                        </a:lnSpc>
                        <a:spcBef>
                          <a:spcPts val="0"/>
                        </a:spcBef>
                        <a:spcAft>
                          <a:spcPts val="0"/>
                        </a:spcAft>
                        <a:tabLst>
                          <a:tab pos="288290" algn="l"/>
                          <a:tab pos="575945" algn="l"/>
                          <a:tab pos="864235" algn="l"/>
                          <a:tab pos="1151890" algn="l"/>
                        </a:tabLst>
                      </a:pPr>
                      <a:r>
                        <a:rPr lang="en-GB" sz="2300" b="0" u="none">
                          <a:solidFill>
                            <a:schemeClr val="accent6">
                              <a:lumMod val="50000"/>
                            </a:schemeClr>
                          </a:solidFill>
                        </a:rPr>
                        <a:t>Relationships</a:t>
                      </a:r>
                      <a:endParaRPr lang="en-GB" sz="2300" b="0" u="none">
                        <a:solidFill>
                          <a:schemeClr val="accent6">
                            <a:lumMod val="50000"/>
                          </a:schemeClr>
                        </a:solidFill>
                        <a:latin typeface="Arial"/>
                        <a:ea typeface="Times New Roman"/>
                        <a:cs typeface="Times New Roman"/>
                      </a:endParaRPr>
                    </a:p>
                  </a:txBody>
                  <a:tcPr marL="68580" marR="68580" marT="0" marB="0" anchor="ctr"/>
                </a:tc>
                <a:tc>
                  <a:txBody>
                    <a:bodyPr/>
                    <a:lstStyle/>
                    <a:p>
                      <a:pPr algn="ctr">
                        <a:lnSpc>
                          <a:spcPct val="100000"/>
                        </a:lnSpc>
                        <a:spcBef>
                          <a:spcPts val="0"/>
                        </a:spcBef>
                        <a:spcAft>
                          <a:spcPts val="0"/>
                        </a:spcAft>
                        <a:tabLst>
                          <a:tab pos="288290" algn="l"/>
                          <a:tab pos="575945" algn="l"/>
                          <a:tab pos="864235" algn="l"/>
                          <a:tab pos="1151890" algn="l"/>
                        </a:tabLst>
                      </a:pPr>
                      <a:r>
                        <a:rPr lang="en-GB" sz="2300" b="0" u="none" kern="1200" dirty="0">
                          <a:solidFill>
                            <a:schemeClr val="accent6">
                              <a:lumMod val="50000"/>
                            </a:schemeClr>
                          </a:solidFill>
                          <a:latin typeface="+mn-lt"/>
                          <a:ea typeface="+mn-ea"/>
                          <a:cs typeface="+mn-cs"/>
                        </a:rPr>
                        <a:t>Time, </a:t>
                      </a:r>
                      <a:r>
                        <a:rPr lang="en-GB" sz="2300" b="0" u="none" kern="1200" dirty="0" smtClean="0">
                          <a:solidFill>
                            <a:schemeClr val="accent6">
                              <a:lumMod val="50000"/>
                            </a:schemeClr>
                          </a:solidFill>
                          <a:latin typeface="+mn-lt"/>
                          <a:ea typeface="+mn-ea"/>
                          <a:cs typeface="+mn-cs"/>
                        </a:rPr>
                        <a:t>place</a:t>
                      </a:r>
                    </a:p>
                    <a:p>
                      <a:pPr algn="ctr">
                        <a:lnSpc>
                          <a:spcPct val="100000"/>
                        </a:lnSpc>
                        <a:spcBef>
                          <a:spcPts val="0"/>
                        </a:spcBef>
                        <a:spcAft>
                          <a:spcPts val="0"/>
                        </a:spcAft>
                        <a:tabLst>
                          <a:tab pos="288290" algn="l"/>
                          <a:tab pos="575945" algn="l"/>
                          <a:tab pos="864235" algn="l"/>
                          <a:tab pos="1151890" algn="l"/>
                        </a:tabLst>
                      </a:pPr>
                      <a:r>
                        <a:rPr lang="en-GB" sz="2300" b="0" u="none" dirty="0" smtClean="0">
                          <a:solidFill>
                            <a:schemeClr val="bg2">
                              <a:lumMod val="75000"/>
                            </a:schemeClr>
                          </a:solidFill>
                        </a:rPr>
                        <a:t> </a:t>
                      </a:r>
                      <a:r>
                        <a:rPr lang="en-GB" sz="2300" b="0" u="none" kern="1200" dirty="0">
                          <a:solidFill>
                            <a:schemeClr val="accent6">
                              <a:lumMod val="50000"/>
                            </a:schemeClr>
                          </a:solidFill>
                          <a:latin typeface="+mn-lt"/>
                          <a:ea typeface="+mn-ea"/>
                          <a:cs typeface="+mn-cs"/>
                        </a:rPr>
                        <a:t>and space </a:t>
                      </a:r>
                    </a:p>
                  </a:txBody>
                  <a:tcPr marL="68580" marR="68580" marT="0" marB="0" anchor="ctr">
                    <a:solidFill>
                      <a:srgbClr val="FFFF00"/>
                    </a:solidFill>
                  </a:tcPr>
                </a:tc>
                <a:tc>
                  <a:txBody>
                    <a:bodyPr/>
                    <a:lstStyle/>
                    <a:p>
                      <a:pPr marL="0" algn="ctr" defTabSz="914400" rtl="0" eaLnBrk="1" latinLnBrk="0" hangingPunct="1">
                        <a:lnSpc>
                          <a:spcPct val="100000"/>
                        </a:lnSpc>
                        <a:spcBef>
                          <a:spcPts val="0"/>
                        </a:spcBef>
                        <a:spcAft>
                          <a:spcPts val="0"/>
                        </a:spcAft>
                        <a:tabLst>
                          <a:tab pos="288290" algn="l"/>
                          <a:tab pos="575945" algn="l"/>
                          <a:tab pos="864235" algn="l"/>
                          <a:tab pos="1151890" algn="l"/>
                        </a:tabLst>
                      </a:pPr>
                      <a:r>
                        <a:rPr lang="en-GB" sz="2300" b="0" u="none" kern="1200" dirty="0">
                          <a:solidFill>
                            <a:schemeClr val="accent6">
                              <a:lumMod val="50000"/>
                            </a:schemeClr>
                          </a:solidFill>
                          <a:latin typeface="+mn-lt"/>
                          <a:ea typeface="+mn-ea"/>
                          <a:cs typeface="+mn-cs"/>
                        </a:rPr>
                        <a:t>Systems</a:t>
                      </a:r>
                    </a:p>
                  </a:txBody>
                  <a:tcPr marL="68580" marR="68580" marT="0" marB="0" anchor="ctr">
                    <a:solidFill>
                      <a:srgbClr val="FFFF00"/>
                    </a:solidFill>
                  </a:tcPr>
                </a:tc>
              </a:tr>
            </a:tbl>
          </a:graphicData>
        </a:graphic>
      </p:graphicFrame>
    </p:spTree>
    <p:extLst>
      <p:ext uri="{BB962C8B-B14F-4D97-AF65-F5344CB8AC3E}">
        <p14:creationId xmlns:p14="http://schemas.microsoft.com/office/powerpoint/2010/main" val="5088145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Related concepts</a:t>
            </a:r>
            <a:endParaRPr lang="en-GB" dirty="0"/>
          </a:p>
        </p:txBody>
      </p:sp>
      <p:sp>
        <p:nvSpPr>
          <p:cNvPr id="3" name="Text Placeholder 2"/>
          <p:cNvSpPr>
            <a:spLocks noGrp="1"/>
          </p:cNvSpPr>
          <p:nvPr>
            <p:ph type="body" sz="quarter" idx="10"/>
          </p:nvPr>
        </p:nvSpPr>
        <p:spPr>
          <a:xfrm>
            <a:off x="515838" y="1524002"/>
            <a:ext cx="8304335" cy="4575175"/>
          </a:xfrm>
        </p:spPr>
        <p:txBody>
          <a:bodyPr/>
          <a:lstStyle/>
          <a:p>
            <a:r>
              <a:rPr lang="en-GB" sz="2800" dirty="0" smtClean="0"/>
              <a:t>while </a:t>
            </a:r>
            <a:r>
              <a:rPr lang="en-GB" sz="2800" dirty="0"/>
              <a:t>the key concepts provide breadth, related concepts provide depth </a:t>
            </a:r>
            <a:r>
              <a:rPr lang="en-CA" sz="2800" dirty="0"/>
              <a:t>for </a:t>
            </a:r>
            <a:r>
              <a:rPr lang="en-CA" sz="2800" dirty="0" smtClean="0"/>
              <a:t>inquiry</a:t>
            </a:r>
          </a:p>
          <a:p>
            <a:endParaRPr lang="en-GB" sz="2800" dirty="0"/>
          </a:p>
          <a:p>
            <a:r>
              <a:rPr lang="en-CA" sz="2800" dirty="0" smtClean="0"/>
              <a:t>move </a:t>
            </a:r>
            <a:r>
              <a:rPr lang="en-CA" sz="2800" dirty="0"/>
              <a:t>beyond facts and topics to engage higher order thinking skills that students need to be critical and creative </a:t>
            </a:r>
            <a:endParaRPr lang="en-CA" sz="2800" dirty="0" smtClean="0"/>
          </a:p>
          <a:p>
            <a:endParaRPr lang="en-CA" sz="2800" dirty="0"/>
          </a:p>
          <a:p>
            <a:r>
              <a:rPr lang="en-US" sz="2800" dirty="0" smtClean="0">
                <a:sym typeface="Arial Rounded MT Bold" charset="0"/>
              </a:rPr>
              <a:t>twelve </a:t>
            </a:r>
            <a:r>
              <a:rPr lang="en-US" sz="2800" dirty="0">
                <a:sym typeface="Arial Rounded MT Bold" charset="0"/>
              </a:rPr>
              <a:t>prescribed related concepts for each </a:t>
            </a:r>
            <a:r>
              <a:rPr lang="en-US" sz="2800" dirty="0" smtClean="0">
                <a:sym typeface="Arial Rounded MT Bold" charset="0"/>
              </a:rPr>
              <a:t>discipline to be used over the course of the school’s </a:t>
            </a:r>
            <a:r>
              <a:rPr lang="en-US" sz="2800" dirty="0" err="1" smtClean="0">
                <a:sym typeface="Arial Rounded MT Bold" charset="0"/>
              </a:rPr>
              <a:t>programme</a:t>
            </a:r>
            <a:endParaRPr lang="en-US" sz="2800" dirty="0">
              <a:sym typeface="Arial Rounded MT Bold" charset="0"/>
            </a:endParaRPr>
          </a:p>
          <a:p>
            <a:pPr lvl="1"/>
            <a:endParaRPr lang="en-GB" sz="2400" dirty="0"/>
          </a:p>
          <a:p>
            <a:pPr marL="360000" lvl="1" indent="0">
              <a:buNone/>
            </a:pPr>
            <a:endParaRPr lang="en-GB" sz="2800" b="1" u="sng" dirty="0"/>
          </a:p>
          <a:p>
            <a:pPr lvl="1"/>
            <a:endParaRPr lang="en-GB" sz="2800" dirty="0"/>
          </a:p>
          <a:p>
            <a:endParaRPr lang="en-GB" dirty="0"/>
          </a:p>
        </p:txBody>
      </p:sp>
    </p:spTree>
    <p:extLst>
      <p:ext uri="{BB962C8B-B14F-4D97-AF65-F5344CB8AC3E}">
        <p14:creationId xmlns:p14="http://schemas.microsoft.com/office/powerpoint/2010/main" val="39155237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272" y="1448309"/>
            <a:ext cx="2443100" cy="3155222"/>
          </a:xfrm>
        </p:spPr>
        <p:txBody>
          <a:bodyPr/>
          <a:lstStyle/>
          <a:p>
            <a:pPr algn="ctr"/>
            <a:r>
              <a:rPr lang="en-GB" dirty="0" smtClean="0"/>
              <a:t>Related concepts –</a:t>
            </a:r>
            <a:endParaRPr lang="en-GB" u="sng" dirty="0">
              <a:solidFill>
                <a:srgbClr val="FF0000"/>
              </a:solidFill>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6550" y="19050"/>
            <a:ext cx="6267450"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6075" y="5162550"/>
            <a:ext cx="6257925"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83777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272" y="1448309"/>
            <a:ext cx="2443100" cy="3155222"/>
          </a:xfrm>
        </p:spPr>
        <p:txBody>
          <a:bodyPr/>
          <a:lstStyle/>
          <a:p>
            <a:pPr algn="ctr"/>
            <a:r>
              <a:rPr lang="en-GB" dirty="0" smtClean="0"/>
              <a:t>Related concepts </a:t>
            </a:r>
            <a:br>
              <a:rPr lang="en-GB" dirty="0" smtClean="0"/>
            </a:br>
            <a:r>
              <a:rPr lang="en-GB" dirty="0" smtClean="0"/>
              <a:t>(continued)</a:t>
            </a:r>
            <a:endParaRPr lang="en-GB" u="sng" dirty="0">
              <a:solidFill>
                <a:srgbClr val="FF0000"/>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4650" y="254191"/>
            <a:ext cx="6229350" cy="6523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47625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272" y="1448309"/>
            <a:ext cx="2443100" cy="3155222"/>
          </a:xfrm>
        </p:spPr>
        <p:txBody>
          <a:bodyPr/>
          <a:lstStyle/>
          <a:p>
            <a:pPr algn="ctr"/>
            <a:r>
              <a:rPr lang="en-GB" dirty="0" smtClean="0"/>
              <a:t>Related concepts </a:t>
            </a:r>
            <a:br>
              <a:rPr lang="en-GB" dirty="0" smtClean="0"/>
            </a:br>
            <a:r>
              <a:rPr lang="en-GB" dirty="0" smtClean="0"/>
              <a:t>(and continued)</a:t>
            </a:r>
            <a:endParaRPr lang="en-GB" u="sng" dirty="0">
              <a:solidFill>
                <a:srgbClr val="FF0000"/>
              </a:solidFill>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8450" y="1152635"/>
            <a:ext cx="6305550"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8450" y="3143254"/>
            <a:ext cx="6305550" cy="16917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8781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52" y="387620"/>
            <a:ext cx="7989189" cy="715963"/>
          </a:xfrm>
        </p:spPr>
        <p:txBody>
          <a:bodyPr/>
          <a:lstStyle/>
          <a:p>
            <a:r>
              <a:rPr lang="en-GB" dirty="0" smtClean="0"/>
              <a:t>Global contexts</a:t>
            </a:r>
            <a:endParaRPr lang="en-GB" dirty="0"/>
          </a:p>
        </p:txBody>
      </p:sp>
      <p:sp>
        <p:nvSpPr>
          <p:cNvPr id="3" name="Content Placeholder 2"/>
          <p:cNvSpPr>
            <a:spLocks noGrp="1"/>
          </p:cNvSpPr>
          <p:nvPr>
            <p:ph idx="4294967295"/>
          </p:nvPr>
        </p:nvSpPr>
        <p:spPr>
          <a:xfrm>
            <a:off x="576263" y="1213945"/>
            <a:ext cx="7866062" cy="5013429"/>
          </a:xfrm>
          <a:prstGeom prst="rect">
            <a:avLst/>
          </a:prstGeom>
        </p:spPr>
        <p:txBody>
          <a:bodyPr/>
          <a:lstStyle/>
          <a:p>
            <a:pPr>
              <a:spcAft>
                <a:spcPts val="600"/>
              </a:spcAft>
            </a:pPr>
            <a:r>
              <a:rPr lang="en-GB" sz="2200" dirty="0" smtClean="0"/>
              <a:t>IB programmes aim to develop international mindedness in a global context. </a:t>
            </a:r>
            <a:endParaRPr lang="en-US" sz="2200" dirty="0" smtClean="0"/>
          </a:p>
          <a:p>
            <a:pPr>
              <a:spcAft>
                <a:spcPts val="600"/>
              </a:spcAft>
            </a:pPr>
            <a:r>
              <a:rPr lang="en-US" sz="2200" dirty="0" smtClean="0"/>
              <a:t>Allow </a:t>
            </a:r>
            <a:r>
              <a:rPr lang="en-US" sz="2200" dirty="0"/>
              <a:t>for relevance, engagement and a direct route for inquiry into next millennium perspectives.</a:t>
            </a:r>
            <a:r>
              <a:rPr lang="en-GB" sz="2200" dirty="0"/>
              <a:t> All effective learning is contextual. </a:t>
            </a:r>
            <a:r>
              <a:rPr lang="en-GB" sz="2200" dirty="0" smtClean="0"/>
              <a:t>Helps </a:t>
            </a:r>
            <a:r>
              <a:rPr lang="en-GB" sz="2200" dirty="0"/>
              <a:t>answer the question: </a:t>
            </a:r>
            <a:r>
              <a:rPr lang="en-GB" sz="2200" dirty="0" smtClean="0"/>
              <a:t>“Why </a:t>
            </a:r>
            <a:r>
              <a:rPr lang="en-GB" sz="2200" dirty="0"/>
              <a:t>are we learning this</a:t>
            </a:r>
            <a:r>
              <a:rPr lang="en-GB" sz="2200" dirty="0" smtClean="0"/>
              <a:t>?” </a:t>
            </a:r>
          </a:p>
          <a:p>
            <a:pPr>
              <a:spcAft>
                <a:spcPts val="600"/>
              </a:spcAft>
            </a:pPr>
            <a:r>
              <a:rPr lang="en-GB" sz="2200" dirty="0" smtClean="0"/>
              <a:t>Global contexts make learning relevant and enable students to develop competencies and personal values necessary for global engagement. </a:t>
            </a:r>
          </a:p>
          <a:p>
            <a:pPr>
              <a:spcAft>
                <a:spcPts val="600"/>
              </a:spcAft>
            </a:pPr>
            <a:r>
              <a:rPr lang="en-GB" sz="2200" dirty="0" smtClean="0"/>
              <a:t>Students will do this through exploring personal, local, national and/or international issues and ideas of global significance.</a:t>
            </a:r>
          </a:p>
          <a:p>
            <a:pPr>
              <a:spcAft>
                <a:spcPts val="600"/>
              </a:spcAft>
              <a:buNone/>
            </a:pPr>
            <a:endParaRPr lang="en-GB" sz="1600" dirty="0" smtClean="0"/>
          </a:p>
        </p:txBody>
      </p:sp>
    </p:spTree>
    <p:extLst>
      <p:ext uri="{BB962C8B-B14F-4D97-AF65-F5344CB8AC3E}">
        <p14:creationId xmlns:p14="http://schemas.microsoft.com/office/powerpoint/2010/main" val="8033005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96px-Globe_Atlantic.svg.png"/>
          <p:cNvPicPr>
            <a:picLocks noChangeAspect="1"/>
          </p:cNvPicPr>
          <p:nvPr/>
        </p:nvPicPr>
        <p:blipFill>
          <a:blip r:embed="rId3" cstate="print">
            <a:duotone>
              <a:prstClr val="black"/>
              <a:schemeClr val="accent6">
                <a:tint val="45000"/>
                <a:satMod val="400000"/>
              </a:schemeClr>
            </a:duotone>
          </a:blip>
          <a:stretch>
            <a:fillRect/>
          </a:stretch>
        </p:blipFill>
        <p:spPr>
          <a:xfrm>
            <a:off x="3438453" y="653945"/>
            <a:ext cx="5445774" cy="5705475"/>
          </a:xfrm>
          <a:prstGeom prst="rect">
            <a:avLst/>
          </a:prstGeom>
        </p:spPr>
      </p:pic>
      <p:sp>
        <p:nvSpPr>
          <p:cNvPr id="2" name="Title 1"/>
          <p:cNvSpPr>
            <a:spLocks noGrp="1"/>
          </p:cNvSpPr>
          <p:nvPr>
            <p:ph type="title"/>
          </p:nvPr>
        </p:nvSpPr>
        <p:spPr>
          <a:xfrm>
            <a:off x="381000" y="-49939"/>
            <a:ext cx="8229600" cy="1143000"/>
          </a:xfrm>
        </p:spPr>
        <p:txBody>
          <a:bodyPr/>
          <a:lstStyle/>
          <a:p>
            <a:r>
              <a:rPr lang="en-GB" sz="3000" b="1" dirty="0">
                <a:solidFill>
                  <a:srgbClr val="1AB7EA"/>
                </a:solidFill>
                <a:latin typeface="Arial Black" pitchFamily="34" charset="0"/>
              </a:rPr>
              <a:t>The MYP </a:t>
            </a:r>
            <a:r>
              <a:rPr lang="en-GB" sz="3000" b="1" dirty="0" smtClean="0">
                <a:solidFill>
                  <a:srgbClr val="1AB7EA"/>
                </a:solidFill>
                <a:latin typeface="Arial Black" pitchFamily="34" charset="0"/>
              </a:rPr>
              <a:t>global contexts</a:t>
            </a:r>
            <a:endParaRPr lang="en-GB" sz="3000" b="1" dirty="0">
              <a:solidFill>
                <a:srgbClr val="1AB7EA"/>
              </a:solidFill>
              <a:latin typeface="Arial Black" pitchFamily="34" charset="0"/>
            </a:endParaRPr>
          </a:p>
        </p:txBody>
      </p:sp>
      <p:sp>
        <p:nvSpPr>
          <p:cNvPr id="3" name="Content Placeholder 2"/>
          <p:cNvSpPr>
            <a:spLocks noGrp="1"/>
          </p:cNvSpPr>
          <p:nvPr>
            <p:ph idx="4294967295"/>
          </p:nvPr>
        </p:nvSpPr>
        <p:spPr>
          <a:xfrm>
            <a:off x="3438453" y="1596426"/>
            <a:ext cx="5445774" cy="4529959"/>
          </a:xfrm>
          <a:prstGeom prst="rect">
            <a:avLst/>
          </a:prstGeom>
        </p:spPr>
        <p:txBody>
          <a:bodyPr/>
          <a:lstStyle/>
          <a:p>
            <a:pPr algn="ctr">
              <a:lnSpc>
                <a:spcPct val="150000"/>
              </a:lnSpc>
              <a:buNone/>
              <a:defRPr/>
            </a:pPr>
            <a:r>
              <a:rPr lang="en-US" sz="2800" dirty="0" smtClean="0">
                <a:solidFill>
                  <a:schemeClr val="bg1"/>
                </a:solidFill>
                <a:cs typeface="Tahoma" pitchFamily="34" charset="0"/>
              </a:rPr>
              <a:t>Identities and relationships</a:t>
            </a:r>
          </a:p>
          <a:p>
            <a:pPr algn="ctr">
              <a:lnSpc>
                <a:spcPct val="150000"/>
              </a:lnSpc>
              <a:buNone/>
              <a:defRPr/>
            </a:pPr>
            <a:r>
              <a:rPr lang="en-US" sz="2800" dirty="0" smtClean="0">
                <a:solidFill>
                  <a:schemeClr val="bg1"/>
                </a:solidFill>
              </a:rPr>
              <a:t>Orientation in space and time</a:t>
            </a:r>
          </a:p>
          <a:p>
            <a:pPr algn="ctr">
              <a:lnSpc>
                <a:spcPct val="150000"/>
              </a:lnSpc>
              <a:buNone/>
              <a:defRPr/>
            </a:pPr>
            <a:r>
              <a:rPr lang="en-US" sz="2800" dirty="0" smtClean="0">
                <a:solidFill>
                  <a:schemeClr val="bg1"/>
                </a:solidFill>
              </a:rPr>
              <a:t>Personal and cultural expression</a:t>
            </a:r>
          </a:p>
          <a:p>
            <a:pPr algn="ctr">
              <a:lnSpc>
                <a:spcPct val="150000"/>
              </a:lnSpc>
              <a:buNone/>
              <a:defRPr/>
            </a:pPr>
            <a:r>
              <a:rPr lang="en-US" sz="2800" dirty="0" smtClean="0">
                <a:solidFill>
                  <a:schemeClr val="bg1"/>
                </a:solidFill>
              </a:rPr>
              <a:t>Scientific </a:t>
            </a:r>
            <a:r>
              <a:rPr lang="en-US" sz="2800" dirty="0">
                <a:solidFill>
                  <a:schemeClr val="bg1"/>
                </a:solidFill>
              </a:rPr>
              <a:t>and technical </a:t>
            </a:r>
            <a:r>
              <a:rPr lang="en-US" sz="2800" dirty="0" smtClean="0">
                <a:solidFill>
                  <a:schemeClr val="bg1"/>
                </a:solidFill>
              </a:rPr>
              <a:t>innovation</a:t>
            </a:r>
          </a:p>
          <a:p>
            <a:pPr algn="ctr">
              <a:lnSpc>
                <a:spcPct val="150000"/>
              </a:lnSpc>
              <a:buNone/>
              <a:defRPr/>
            </a:pPr>
            <a:r>
              <a:rPr lang="en-US" sz="2800" dirty="0">
                <a:solidFill>
                  <a:schemeClr val="bg1"/>
                </a:solidFill>
              </a:rPr>
              <a:t>Globalization and </a:t>
            </a:r>
            <a:r>
              <a:rPr lang="en-US" sz="2800" dirty="0" smtClean="0">
                <a:solidFill>
                  <a:schemeClr val="bg1"/>
                </a:solidFill>
              </a:rPr>
              <a:t>sustainability</a:t>
            </a:r>
          </a:p>
          <a:p>
            <a:pPr algn="ctr">
              <a:lnSpc>
                <a:spcPct val="150000"/>
              </a:lnSpc>
              <a:buNone/>
              <a:defRPr/>
            </a:pPr>
            <a:r>
              <a:rPr lang="en-US" sz="2800" dirty="0">
                <a:solidFill>
                  <a:schemeClr val="bg1"/>
                </a:solidFill>
              </a:rPr>
              <a:t>Fairness and development</a:t>
            </a:r>
            <a:endParaRPr lang="en-US" sz="2800" dirty="0" smtClean="0">
              <a:solidFill>
                <a:schemeClr val="bg1"/>
              </a:solidFill>
              <a:cs typeface="Tahoma" pitchFamily="34" charset="0"/>
            </a:endParaRPr>
          </a:p>
          <a:p>
            <a:pPr algn="r">
              <a:lnSpc>
                <a:spcPct val="150000"/>
              </a:lnSpc>
              <a:buNone/>
              <a:defRPr/>
            </a:pPr>
            <a:endParaRPr lang="en-GB" sz="800" b="1" dirty="0" smtClean="0"/>
          </a:p>
        </p:txBody>
      </p:sp>
    </p:spTree>
    <p:extLst>
      <p:ext uri="{BB962C8B-B14F-4D97-AF65-F5344CB8AC3E}">
        <p14:creationId xmlns:p14="http://schemas.microsoft.com/office/powerpoint/2010/main" val="15888967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encil.jpg"/>
          <p:cNvPicPr>
            <a:picLocks noChangeAspect="1"/>
          </p:cNvPicPr>
          <p:nvPr/>
        </p:nvPicPr>
        <p:blipFill>
          <a:blip r:embed="rId3" cstate="print"/>
          <a:stretch>
            <a:fillRect/>
          </a:stretch>
        </p:blipFill>
        <p:spPr>
          <a:xfrm>
            <a:off x="-14553" y="0"/>
            <a:ext cx="9144000" cy="6858000"/>
          </a:xfrm>
          <a:prstGeom prst="rect">
            <a:avLst/>
          </a:prstGeom>
        </p:spPr>
      </p:pic>
      <p:sp>
        <p:nvSpPr>
          <p:cNvPr id="2" name="Title 1"/>
          <p:cNvSpPr>
            <a:spLocks noGrp="1"/>
          </p:cNvSpPr>
          <p:nvPr>
            <p:ph type="title"/>
          </p:nvPr>
        </p:nvSpPr>
        <p:spPr>
          <a:xfrm>
            <a:off x="3827386" y="152400"/>
            <a:ext cx="5418486" cy="1143000"/>
          </a:xfrm>
        </p:spPr>
        <p:txBody>
          <a:bodyPr/>
          <a:lstStyle/>
          <a:p>
            <a:pPr algn="l"/>
            <a:r>
              <a:rPr lang="en-US" sz="3000" b="1" dirty="0">
                <a:solidFill>
                  <a:srgbClr val="004B8D"/>
                </a:solidFill>
                <a:latin typeface="Arial Black" pitchFamily="34" charset="0"/>
              </a:rPr>
              <a:t>The Statement of </a:t>
            </a:r>
            <a:r>
              <a:rPr lang="en-US" sz="3000" b="1" dirty="0" smtClean="0">
                <a:solidFill>
                  <a:srgbClr val="004B8D"/>
                </a:solidFill>
                <a:latin typeface="Arial Black" pitchFamily="34" charset="0"/>
              </a:rPr>
              <a:t>inquiry…</a:t>
            </a:r>
            <a:endParaRPr lang="en-US" sz="3000" b="1" dirty="0">
              <a:solidFill>
                <a:srgbClr val="004B8D"/>
              </a:solidFill>
              <a:latin typeface="Arial Black" pitchFamily="34" charset="0"/>
            </a:endParaRPr>
          </a:p>
        </p:txBody>
      </p:sp>
      <p:sp>
        <p:nvSpPr>
          <p:cNvPr id="3" name="Content Placeholder 2"/>
          <p:cNvSpPr>
            <a:spLocks noGrp="1"/>
          </p:cNvSpPr>
          <p:nvPr>
            <p:ph idx="4294967295"/>
          </p:nvPr>
        </p:nvSpPr>
        <p:spPr>
          <a:xfrm>
            <a:off x="4089333" y="1308525"/>
            <a:ext cx="4875184" cy="4808483"/>
          </a:xfrm>
          <a:prstGeom prst="rect">
            <a:avLst/>
          </a:prstGeom>
        </p:spPr>
        <p:txBody>
          <a:bodyPr/>
          <a:lstStyle/>
          <a:p>
            <a:r>
              <a:rPr lang="en-US" sz="2400" dirty="0"/>
              <a:t>i</a:t>
            </a:r>
            <a:r>
              <a:rPr lang="en-US" sz="2400" dirty="0" smtClean="0">
                <a:solidFill>
                  <a:srgbClr val="004B8D"/>
                </a:solidFill>
              </a:rPr>
              <a:t>s </a:t>
            </a:r>
            <a:r>
              <a:rPr lang="en-US" sz="2400" dirty="0">
                <a:solidFill>
                  <a:srgbClr val="004B8D"/>
                </a:solidFill>
              </a:rPr>
              <a:t>a sentence which synthesizes the key concept, one or more related concepts, and the </a:t>
            </a:r>
            <a:r>
              <a:rPr lang="en-US" sz="2400" dirty="0" smtClean="0">
                <a:solidFill>
                  <a:srgbClr val="004B8D"/>
                </a:solidFill>
              </a:rPr>
              <a:t>global context</a:t>
            </a:r>
          </a:p>
          <a:p>
            <a:endParaRPr lang="en-US" sz="2400" dirty="0">
              <a:solidFill>
                <a:srgbClr val="004B8D"/>
              </a:solidFill>
            </a:endParaRPr>
          </a:p>
          <a:p>
            <a:r>
              <a:rPr lang="en-US" sz="2400" dirty="0" smtClean="0"/>
              <a:t>f</a:t>
            </a:r>
            <a:r>
              <a:rPr lang="en-US" sz="2400" dirty="0" smtClean="0">
                <a:solidFill>
                  <a:srgbClr val="004B8D"/>
                </a:solidFill>
              </a:rPr>
              <a:t>acilitates </a:t>
            </a:r>
            <a:r>
              <a:rPr lang="en-US" sz="2400" dirty="0">
                <a:solidFill>
                  <a:srgbClr val="004B8D"/>
                </a:solidFill>
              </a:rPr>
              <a:t>synergistic </a:t>
            </a:r>
            <a:r>
              <a:rPr lang="en-US" sz="2400" dirty="0" smtClean="0">
                <a:solidFill>
                  <a:srgbClr val="004B8D"/>
                </a:solidFill>
              </a:rPr>
              <a:t>thinking</a:t>
            </a:r>
          </a:p>
          <a:p>
            <a:endParaRPr lang="en-US" sz="2400" dirty="0">
              <a:solidFill>
                <a:srgbClr val="004B8D"/>
              </a:solidFill>
            </a:endParaRPr>
          </a:p>
          <a:p>
            <a:r>
              <a:rPr lang="en-US" sz="2400" dirty="0" smtClean="0"/>
              <a:t>m</a:t>
            </a:r>
            <a:r>
              <a:rPr lang="en-US" sz="2400" dirty="0" smtClean="0">
                <a:solidFill>
                  <a:srgbClr val="004B8D"/>
                </a:solidFill>
              </a:rPr>
              <a:t>ay provide for a universal understanding</a:t>
            </a:r>
          </a:p>
          <a:p>
            <a:endParaRPr lang="en-US" sz="2400" dirty="0">
              <a:solidFill>
                <a:srgbClr val="004B8D"/>
              </a:solidFill>
            </a:endParaRPr>
          </a:p>
          <a:p>
            <a:r>
              <a:rPr lang="en-US" sz="2400" dirty="0" smtClean="0"/>
              <a:t>f</a:t>
            </a:r>
            <a:r>
              <a:rPr lang="en-US" sz="2400" dirty="0" smtClean="0">
                <a:solidFill>
                  <a:srgbClr val="004B8D"/>
                </a:solidFill>
              </a:rPr>
              <a:t>ocuses the unit</a:t>
            </a:r>
          </a:p>
          <a:p>
            <a:endParaRPr lang="en-US" sz="2400" dirty="0" smtClean="0">
              <a:solidFill>
                <a:srgbClr val="004B8D"/>
              </a:solidFill>
            </a:endParaRPr>
          </a:p>
          <a:p>
            <a:r>
              <a:rPr lang="en-US" sz="2400" dirty="0" smtClean="0"/>
              <a:t>is d</a:t>
            </a:r>
            <a:r>
              <a:rPr lang="en-US" sz="2400" dirty="0" smtClean="0">
                <a:solidFill>
                  <a:srgbClr val="004B8D"/>
                </a:solidFill>
              </a:rPr>
              <a:t>irectly tied to the summative assessment.</a:t>
            </a:r>
            <a:endParaRPr lang="en-US" sz="2400" dirty="0">
              <a:solidFill>
                <a:srgbClr val="004B8D"/>
              </a:solidFill>
            </a:endParaRPr>
          </a:p>
        </p:txBody>
      </p:sp>
    </p:spTree>
    <p:extLst>
      <p:ext uri="{BB962C8B-B14F-4D97-AF65-F5344CB8AC3E}">
        <p14:creationId xmlns:p14="http://schemas.microsoft.com/office/powerpoint/2010/main" val="36881424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533" y="404666"/>
            <a:ext cx="8424935" cy="715963"/>
          </a:xfrm>
        </p:spPr>
        <p:txBody>
          <a:bodyPr/>
          <a:lstStyle/>
          <a:p>
            <a:r>
              <a:rPr lang="en-GB" dirty="0" smtClean="0"/>
              <a:t>Criteria for developing inquiry questions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802528786"/>
              </p:ext>
            </p:extLst>
          </p:nvPr>
        </p:nvGraphicFramePr>
        <p:xfrm>
          <a:off x="426720" y="1275583"/>
          <a:ext cx="8537768" cy="4608512"/>
        </p:xfrm>
        <a:graphic>
          <a:graphicData uri="http://schemas.openxmlformats.org/drawingml/2006/table">
            <a:tbl>
              <a:tblPr firstRow="1" bandRow="1">
                <a:tableStyleId>{5C22544A-7EE6-4342-B048-85BDC9FD1C3A}</a:tableStyleId>
              </a:tblPr>
              <a:tblGrid>
                <a:gridCol w="2536937"/>
                <a:gridCol w="6000831"/>
              </a:tblGrid>
              <a:tr h="1607566">
                <a:tc>
                  <a:txBody>
                    <a:bodyPr/>
                    <a:lstStyle/>
                    <a:p>
                      <a:r>
                        <a:rPr lang="en-GB" sz="2800" b="0" dirty="0" smtClean="0">
                          <a:solidFill>
                            <a:srgbClr val="004B8D"/>
                          </a:solidFill>
                        </a:rPr>
                        <a:t>Factual</a:t>
                      </a:r>
                    </a:p>
                    <a:p>
                      <a:endParaRPr lang="en-GB" sz="2800" b="0" dirty="0">
                        <a:solidFill>
                          <a:srgbClr val="004B8D"/>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b="0" dirty="0" smtClean="0">
                          <a:solidFill>
                            <a:srgbClr val="004B8D"/>
                          </a:solidFill>
                        </a:rPr>
                        <a:t>Can use</a:t>
                      </a:r>
                      <a:r>
                        <a:rPr lang="en-GB" b="0" baseline="0" dirty="0" smtClean="0">
                          <a:solidFill>
                            <a:srgbClr val="004B8D"/>
                          </a:solidFill>
                        </a:rPr>
                        <a:t> starters</a:t>
                      </a:r>
                      <a:r>
                        <a:rPr lang="en-GB" b="0" dirty="0" smtClean="0">
                          <a:solidFill>
                            <a:srgbClr val="004B8D"/>
                          </a:solidFill>
                        </a:rPr>
                        <a:t> “What...”</a:t>
                      </a:r>
                    </a:p>
                    <a:p>
                      <a:r>
                        <a:rPr lang="en-GB" b="0" dirty="0" smtClean="0">
                          <a:solidFill>
                            <a:srgbClr val="004B8D"/>
                          </a:solidFill>
                        </a:rPr>
                        <a:t>Open questions which you</a:t>
                      </a:r>
                      <a:r>
                        <a:rPr lang="en-GB" b="0" baseline="0" dirty="0" smtClean="0">
                          <a:solidFill>
                            <a:srgbClr val="004B8D"/>
                          </a:solidFill>
                        </a:rPr>
                        <a:t> might Google but find many variations in your answers.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i="1" baseline="0" dirty="0" smtClean="0">
                          <a:solidFill>
                            <a:srgbClr val="004B8D"/>
                          </a:solidFill>
                        </a:rPr>
                        <a:t>E.g. </a:t>
                      </a:r>
                      <a:r>
                        <a:rPr lang="en-US" sz="1800" b="0" i="1" kern="1200" dirty="0" smtClean="0">
                          <a:solidFill>
                            <a:srgbClr val="004B8D"/>
                          </a:solidFill>
                          <a:effectLst/>
                          <a:latin typeface="+mn-lt"/>
                          <a:ea typeface="+mn-ea"/>
                          <a:cs typeface="+mn-cs"/>
                        </a:rPr>
                        <a:t>What is change?</a:t>
                      </a:r>
                      <a:endParaRPr lang="en-AU" sz="1800" b="0" i="1" kern="1200" dirty="0" smtClean="0">
                        <a:solidFill>
                          <a:srgbClr val="004B8D"/>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668982">
                <a:tc>
                  <a:txBody>
                    <a:bodyPr/>
                    <a:lstStyle/>
                    <a:p>
                      <a:r>
                        <a:rPr lang="en-GB" sz="2800" b="0" dirty="0" smtClean="0">
                          <a:solidFill>
                            <a:srgbClr val="004B8D"/>
                          </a:solidFill>
                        </a:rPr>
                        <a:t>Conceptual</a:t>
                      </a:r>
                    </a:p>
                    <a:p>
                      <a:endParaRPr lang="en-GB" sz="2800" b="0" dirty="0">
                        <a:solidFill>
                          <a:srgbClr val="004B8D"/>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b="0" dirty="0" smtClean="0">
                          <a:solidFill>
                            <a:srgbClr val="004B8D"/>
                          </a:solidFill>
                        </a:rPr>
                        <a:t>Can use</a:t>
                      </a:r>
                      <a:r>
                        <a:rPr lang="en-GB" b="0" baseline="0" dirty="0" smtClean="0">
                          <a:solidFill>
                            <a:srgbClr val="004B8D"/>
                          </a:solidFill>
                        </a:rPr>
                        <a:t> starters “How... or ‘Why...”</a:t>
                      </a:r>
                    </a:p>
                    <a:p>
                      <a:r>
                        <a:rPr lang="en-GB" b="0" baseline="0" dirty="0" smtClean="0">
                          <a:solidFill>
                            <a:srgbClr val="004B8D"/>
                          </a:solidFill>
                        </a:rPr>
                        <a:t>Open ended questions which unpack a concept from the statement of inquiry</a:t>
                      </a:r>
                    </a:p>
                    <a:p>
                      <a:r>
                        <a:rPr lang="en-GB" b="0" i="1" dirty="0" smtClean="0">
                          <a:solidFill>
                            <a:srgbClr val="004B8D"/>
                          </a:solidFill>
                        </a:rPr>
                        <a:t>E.g. </a:t>
                      </a:r>
                      <a:r>
                        <a:rPr lang="en-US" sz="1800" i="1" kern="1200" dirty="0" smtClean="0">
                          <a:solidFill>
                            <a:srgbClr val="004B8D"/>
                          </a:solidFill>
                          <a:effectLst/>
                          <a:latin typeface="+mn-lt"/>
                          <a:ea typeface="+mn-ea"/>
                          <a:cs typeface="+mn-cs"/>
                        </a:rPr>
                        <a:t>How might</a:t>
                      </a:r>
                      <a:r>
                        <a:rPr lang="en-US" sz="1800" i="1" kern="1200" baseline="0" dirty="0" smtClean="0">
                          <a:solidFill>
                            <a:srgbClr val="004B8D"/>
                          </a:solidFill>
                          <a:effectLst/>
                          <a:latin typeface="+mn-lt"/>
                          <a:ea typeface="+mn-ea"/>
                          <a:cs typeface="+mn-cs"/>
                        </a:rPr>
                        <a:t> the imposition of </a:t>
                      </a:r>
                      <a:r>
                        <a:rPr lang="en-US" sz="1800" i="1" kern="1200" dirty="0" smtClean="0">
                          <a:solidFill>
                            <a:srgbClr val="004B8D"/>
                          </a:solidFill>
                          <a:effectLst/>
                          <a:latin typeface="+mn-lt"/>
                          <a:ea typeface="+mn-ea"/>
                          <a:cs typeface="+mn-cs"/>
                        </a:rPr>
                        <a:t>power impact ordinary people?</a:t>
                      </a:r>
                      <a:endParaRPr lang="en-AU" sz="1800" i="1" kern="1200" dirty="0" smtClean="0">
                        <a:solidFill>
                          <a:srgbClr val="004B8D"/>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331964">
                <a:tc>
                  <a:txBody>
                    <a:bodyPr/>
                    <a:lstStyle/>
                    <a:p>
                      <a:r>
                        <a:rPr lang="en-GB" sz="2800" b="0" dirty="0" smtClean="0">
                          <a:solidFill>
                            <a:srgbClr val="004B8D"/>
                          </a:solidFill>
                        </a:rPr>
                        <a:t>Debatable</a:t>
                      </a:r>
                      <a:endParaRPr lang="en-GB" sz="2800" b="0" dirty="0">
                        <a:solidFill>
                          <a:srgbClr val="004B8D"/>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r>
                        <a:rPr lang="en-GB" b="0" dirty="0" smtClean="0">
                          <a:solidFill>
                            <a:srgbClr val="004B8D"/>
                          </a:solidFill>
                        </a:rPr>
                        <a:t>Can use starters “Do... or Is....”</a:t>
                      </a:r>
                    </a:p>
                    <a:p>
                      <a:r>
                        <a:rPr lang="en-GB" b="0" dirty="0" smtClean="0">
                          <a:solidFill>
                            <a:srgbClr val="004B8D"/>
                          </a:solidFill>
                        </a:rPr>
                        <a:t>Debatable questions provoke</a:t>
                      </a:r>
                      <a:r>
                        <a:rPr lang="en-GB" b="0" baseline="0" dirty="0" smtClean="0">
                          <a:solidFill>
                            <a:srgbClr val="004B8D"/>
                          </a:solidFill>
                        </a:rPr>
                        <a:t> discussion. </a:t>
                      </a:r>
                    </a:p>
                    <a:p>
                      <a:r>
                        <a:rPr lang="en-US" b="0" i="1" dirty="0" smtClean="0">
                          <a:solidFill>
                            <a:srgbClr val="004B8D"/>
                          </a:solidFill>
                        </a:rPr>
                        <a:t>E.g. To what extent are significant</a:t>
                      </a:r>
                      <a:r>
                        <a:rPr lang="en-US" b="0" i="1" baseline="0" dirty="0" smtClean="0">
                          <a:solidFill>
                            <a:srgbClr val="004B8D"/>
                          </a:solidFill>
                        </a:rPr>
                        <a:t> revolutions inevitable?</a:t>
                      </a:r>
                      <a:endParaRPr lang="en-AU" sz="1800" i="1" kern="1200" dirty="0">
                        <a:solidFill>
                          <a:srgbClr val="004B8D"/>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4518809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104" y="235743"/>
            <a:ext cx="7989189" cy="715963"/>
          </a:xfrm>
        </p:spPr>
        <p:txBody>
          <a:bodyPr/>
          <a:lstStyle/>
          <a:p>
            <a:r>
              <a:rPr lang="en-US" dirty="0" smtClean="0"/>
              <a:t>Blank MYP Unit Planner (continued)</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810" y="1057274"/>
            <a:ext cx="8179483" cy="5698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8511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GB" u="sng" dirty="0" smtClean="0">
                <a:solidFill>
                  <a:srgbClr val="FF0000"/>
                </a:solidFill>
              </a:rPr>
              <a:t>Individuals and Societies</a:t>
            </a:r>
          </a:p>
          <a:p>
            <a:r>
              <a:rPr lang="en-GB" dirty="0" smtClean="0"/>
              <a:t>Kip Malinosky</a:t>
            </a:r>
            <a:endParaRPr lang="en-GB" dirty="0"/>
          </a:p>
        </p:txBody>
      </p:sp>
    </p:spTree>
    <p:extLst>
      <p:ext uri="{BB962C8B-B14F-4D97-AF65-F5344CB8AC3E}">
        <p14:creationId xmlns:p14="http://schemas.microsoft.com/office/powerpoint/2010/main" val="5043560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695839182"/>
              </p:ext>
            </p:extLst>
          </p:nvPr>
        </p:nvGraphicFramePr>
        <p:xfrm>
          <a:off x="381000" y="861869"/>
          <a:ext cx="8382000" cy="5662973"/>
        </p:xfrm>
        <a:graphic>
          <a:graphicData uri="http://schemas.openxmlformats.org/drawingml/2006/table">
            <a:tbl>
              <a:tblPr/>
              <a:tblGrid>
                <a:gridCol w="2674434"/>
                <a:gridCol w="1471961"/>
                <a:gridCol w="4235605"/>
              </a:tblGrid>
              <a:tr h="389933">
                <a:tc gridSpan="3">
                  <a:txBody>
                    <a:bodyPr/>
                    <a:lstStyle/>
                    <a:p>
                      <a:pPr>
                        <a:lnSpc>
                          <a:spcPct val="115000"/>
                        </a:lnSpc>
                        <a:spcBef>
                          <a:spcPts val="600"/>
                        </a:spcBef>
                        <a:spcAft>
                          <a:spcPts val="600"/>
                        </a:spcAft>
                        <a:tabLst>
                          <a:tab pos="4120515" algn="l"/>
                        </a:tabLst>
                      </a:pPr>
                      <a:r>
                        <a:rPr lang="en-GB" sz="2000" b="1" dirty="0">
                          <a:latin typeface="+mn-lt"/>
                          <a:ea typeface="Calibri"/>
                          <a:cs typeface="Times New Roman"/>
                        </a:rPr>
                        <a:t>Summative assessment</a:t>
                      </a:r>
                      <a:endParaRPr lang="en-GB" sz="2000" dirty="0">
                        <a:latin typeface="+mn-lt"/>
                        <a:ea typeface="Calibri"/>
                        <a:cs typeface="Times New Roman"/>
                      </a:endParaRPr>
                    </a:p>
                  </a:txBody>
                  <a:tcPr marL="46442" marR="464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GB"/>
                    </a:p>
                  </a:txBody>
                  <a:tcPr/>
                </a:tc>
                <a:tc hMerge="1">
                  <a:txBody>
                    <a:bodyPr/>
                    <a:lstStyle/>
                    <a:p>
                      <a:endParaRPr lang="en-GB"/>
                    </a:p>
                  </a:txBody>
                  <a:tcPr/>
                </a:tc>
              </a:tr>
              <a:tr h="4078035">
                <a:tc>
                  <a:txBody>
                    <a:bodyPr/>
                    <a:lstStyle/>
                    <a:p>
                      <a:pPr>
                        <a:lnSpc>
                          <a:spcPct val="100000"/>
                        </a:lnSpc>
                        <a:spcBef>
                          <a:spcPts val="0"/>
                        </a:spcBef>
                        <a:spcAft>
                          <a:spcPts val="0"/>
                        </a:spcAft>
                      </a:pPr>
                      <a:r>
                        <a:rPr lang="en-GB" sz="2000" dirty="0" smtClean="0">
                          <a:latin typeface="+mn-lt"/>
                          <a:ea typeface="Calibri"/>
                          <a:cs typeface="Times New Roman"/>
                        </a:rPr>
                        <a:t>Objectives:</a:t>
                      </a:r>
                    </a:p>
                    <a:p>
                      <a:pPr marL="0" indent="0">
                        <a:lnSpc>
                          <a:spcPct val="100000"/>
                        </a:lnSpc>
                        <a:spcBef>
                          <a:spcPts val="0"/>
                        </a:spcBef>
                        <a:spcAft>
                          <a:spcPts val="0"/>
                        </a:spcAft>
                        <a:buFont typeface="+mj-lt"/>
                        <a:buNone/>
                      </a:pPr>
                      <a:endParaRPr lang="en-GB" sz="2000" dirty="0" smtClean="0">
                        <a:latin typeface="+mn-lt"/>
                        <a:ea typeface="Calibri"/>
                        <a:cs typeface="Times New Roman"/>
                      </a:endParaRPr>
                    </a:p>
                    <a:p>
                      <a:pPr>
                        <a:lnSpc>
                          <a:spcPct val="100000"/>
                        </a:lnSpc>
                        <a:spcBef>
                          <a:spcPts val="0"/>
                        </a:spcBef>
                        <a:spcAft>
                          <a:spcPts val="0"/>
                        </a:spcAft>
                      </a:pPr>
                      <a:r>
                        <a:rPr lang="en-GB" sz="2000" kern="1200" baseline="0" dirty="0" smtClean="0">
                          <a:solidFill>
                            <a:schemeClr val="tx1"/>
                          </a:solidFill>
                          <a:latin typeface="+mn-lt"/>
                          <a:ea typeface="Calibri"/>
                          <a:cs typeface="Times New Roman"/>
                        </a:rPr>
                        <a:t>EXAMPLE: </a:t>
                      </a:r>
                    </a:p>
                    <a:p>
                      <a:pPr>
                        <a:lnSpc>
                          <a:spcPct val="100000"/>
                        </a:lnSpc>
                        <a:spcBef>
                          <a:spcPts val="0"/>
                        </a:spcBef>
                        <a:spcAft>
                          <a:spcPts val="0"/>
                        </a:spcAft>
                      </a:pPr>
                      <a:r>
                        <a:rPr lang="en-GB" sz="2000" kern="1200" baseline="0" dirty="0" smtClean="0">
                          <a:solidFill>
                            <a:schemeClr val="tx1"/>
                          </a:solidFill>
                          <a:latin typeface="+mn-lt"/>
                          <a:ea typeface="Calibri"/>
                          <a:cs typeface="Times New Roman"/>
                        </a:rPr>
                        <a:t>For year 5, </a:t>
                      </a:r>
                    </a:p>
                    <a:p>
                      <a:pPr>
                        <a:lnSpc>
                          <a:spcPct val="100000"/>
                        </a:lnSpc>
                        <a:spcBef>
                          <a:spcPts val="0"/>
                        </a:spcBef>
                        <a:spcAft>
                          <a:spcPts val="0"/>
                        </a:spcAft>
                      </a:pPr>
                      <a:r>
                        <a:rPr lang="en-GB" sz="2000" kern="1200" baseline="0" dirty="0" smtClean="0">
                          <a:solidFill>
                            <a:schemeClr val="tx1"/>
                          </a:solidFill>
                          <a:latin typeface="+mn-lt"/>
                          <a:ea typeface="Calibri"/>
                          <a:cs typeface="Times New Roman"/>
                        </a:rPr>
                        <a:t>A:  Knowing and understanding</a:t>
                      </a:r>
                    </a:p>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baseline="0" dirty="0" smtClean="0">
                          <a:solidFill>
                            <a:schemeClr val="tx1"/>
                          </a:solidFill>
                          <a:latin typeface="+mn-lt"/>
                          <a:ea typeface="Calibri"/>
                          <a:cs typeface="Times New Roman"/>
                        </a:rPr>
                        <a:t>(strand) Use a wide range of terminology in context</a:t>
                      </a:r>
                    </a:p>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baseline="0" dirty="0" smtClean="0">
                          <a:solidFill>
                            <a:schemeClr val="tx1"/>
                          </a:solidFill>
                          <a:latin typeface="+mn-lt"/>
                          <a:ea typeface="Calibri"/>
                          <a:cs typeface="Times New Roman"/>
                        </a:rPr>
                        <a:t>C: Communicating</a:t>
                      </a:r>
                    </a:p>
                    <a:p>
                      <a:pPr marL="0" marR="0" indent="0" algn="l" defTabSz="914400" rtl="0" eaLnBrk="1" fontAlgn="auto" latinLnBrk="0" hangingPunct="1">
                        <a:lnSpc>
                          <a:spcPct val="100000"/>
                        </a:lnSpc>
                        <a:spcBef>
                          <a:spcPts val="0"/>
                        </a:spcBef>
                        <a:spcAft>
                          <a:spcPts val="0"/>
                        </a:spcAft>
                        <a:buClrTx/>
                        <a:buSzTx/>
                        <a:buFontTx/>
                        <a:buNone/>
                        <a:tabLst/>
                        <a:defRPr/>
                      </a:pPr>
                      <a:r>
                        <a:rPr lang="en-GB" sz="2000" kern="1200" baseline="0" dirty="0" smtClean="0">
                          <a:solidFill>
                            <a:schemeClr val="tx1"/>
                          </a:solidFill>
                          <a:latin typeface="+mn-lt"/>
                          <a:ea typeface="Calibri"/>
                          <a:cs typeface="Times New Roman"/>
                        </a:rPr>
                        <a:t>(strand) Document sources of information using a recognized convention</a:t>
                      </a:r>
                    </a:p>
                  </a:txBody>
                  <a:tcPr marL="46442" marR="464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0"/>
                        </a:spcBef>
                        <a:spcAft>
                          <a:spcPts val="0"/>
                        </a:spcAft>
                      </a:pPr>
                      <a:r>
                        <a:rPr lang="en-GB" sz="2000" dirty="0">
                          <a:latin typeface="+mn-lt"/>
                          <a:ea typeface="Calibri"/>
                          <a:cs typeface="Times New Roman"/>
                        </a:rPr>
                        <a:t>Outline of summative assessment task(s</a:t>
                      </a:r>
                      <a:r>
                        <a:rPr lang="en-GB" sz="2000" dirty="0" smtClean="0">
                          <a:latin typeface="+mn-lt"/>
                          <a:ea typeface="Calibri"/>
                          <a:cs typeface="Times New Roman"/>
                        </a:rPr>
                        <a:t>):</a:t>
                      </a:r>
                      <a:endParaRPr lang="en-GB" sz="2000" baseline="0" dirty="0" smtClean="0">
                        <a:latin typeface="+mn-lt"/>
                        <a:ea typeface="Calibri"/>
                        <a:cs typeface="Times New Roman"/>
                      </a:endParaRPr>
                    </a:p>
                    <a:p>
                      <a:pPr algn="just">
                        <a:lnSpc>
                          <a:spcPct val="100000"/>
                        </a:lnSpc>
                        <a:spcBef>
                          <a:spcPts val="0"/>
                        </a:spcBef>
                        <a:spcAft>
                          <a:spcPts val="0"/>
                        </a:spcAft>
                      </a:pPr>
                      <a:endParaRPr lang="en-GB" sz="2000" dirty="0" smtClean="0">
                        <a:latin typeface="+mn-lt"/>
                        <a:ea typeface="Calibri"/>
                        <a:cs typeface="Times New Roman"/>
                      </a:endParaRPr>
                    </a:p>
                    <a:p>
                      <a:pPr algn="ctr">
                        <a:lnSpc>
                          <a:spcPct val="100000"/>
                        </a:lnSpc>
                        <a:spcBef>
                          <a:spcPts val="0"/>
                        </a:spcBef>
                        <a:spcAft>
                          <a:spcPts val="0"/>
                        </a:spcAft>
                      </a:pPr>
                      <a:endParaRPr lang="en-GB" sz="2400" dirty="0" smtClean="0">
                        <a:latin typeface="+mn-lt"/>
                        <a:ea typeface="Calibri"/>
                        <a:cs typeface="Times New Roman"/>
                      </a:endParaRPr>
                    </a:p>
                    <a:p>
                      <a:pPr algn="ctr">
                        <a:lnSpc>
                          <a:spcPct val="100000"/>
                        </a:lnSpc>
                        <a:spcBef>
                          <a:spcPts val="0"/>
                        </a:spcBef>
                        <a:spcAft>
                          <a:spcPts val="0"/>
                        </a:spcAft>
                      </a:pPr>
                      <a:r>
                        <a:rPr lang="en-GB" sz="2000" dirty="0" smtClean="0">
                          <a:latin typeface="+mn-lt"/>
                          <a:ea typeface="Calibri"/>
                          <a:cs typeface="Times New Roman"/>
                        </a:rPr>
                        <a:t>Debate</a:t>
                      </a:r>
                    </a:p>
                    <a:p>
                      <a:pPr algn="ctr">
                        <a:lnSpc>
                          <a:spcPct val="100000"/>
                        </a:lnSpc>
                        <a:spcBef>
                          <a:spcPts val="0"/>
                        </a:spcBef>
                        <a:spcAft>
                          <a:spcPts val="0"/>
                        </a:spcAft>
                      </a:pPr>
                      <a:endParaRPr lang="en-GB" sz="2000" dirty="0" smtClean="0">
                        <a:latin typeface="+mn-lt"/>
                        <a:ea typeface="Calibri"/>
                        <a:cs typeface="Times New Roman"/>
                      </a:endParaRPr>
                    </a:p>
                    <a:p>
                      <a:pPr algn="ctr">
                        <a:lnSpc>
                          <a:spcPct val="100000"/>
                        </a:lnSpc>
                        <a:spcBef>
                          <a:spcPts val="0"/>
                        </a:spcBef>
                        <a:spcAft>
                          <a:spcPts val="0"/>
                        </a:spcAft>
                      </a:pPr>
                      <a:endParaRPr lang="en-GB" sz="2000" dirty="0" smtClean="0">
                        <a:latin typeface="+mn-lt"/>
                        <a:ea typeface="Calibri"/>
                        <a:cs typeface="Times New Roman"/>
                      </a:endParaRPr>
                    </a:p>
                    <a:p>
                      <a:pPr algn="ctr">
                        <a:lnSpc>
                          <a:spcPct val="100000"/>
                        </a:lnSpc>
                        <a:spcBef>
                          <a:spcPts val="0"/>
                        </a:spcBef>
                        <a:spcAft>
                          <a:spcPts val="0"/>
                        </a:spcAft>
                      </a:pPr>
                      <a:endParaRPr lang="en-GB" sz="2000" dirty="0" smtClean="0">
                        <a:latin typeface="+mn-lt"/>
                        <a:ea typeface="Calibri"/>
                        <a:cs typeface="Times New Roman"/>
                      </a:endParaRPr>
                    </a:p>
                    <a:p>
                      <a:pPr algn="ctr">
                        <a:lnSpc>
                          <a:spcPct val="100000"/>
                        </a:lnSpc>
                        <a:spcBef>
                          <a:spcPts val="0"/>
                        </a:spcBef>
                        <a:spcAft>
                          <a:spcPts val="0"/>
                        </a:spcAft>
                      </a:pPr>
                      <a:endParaRPr lang="en-GB" sz="2000" dirty="0">
                        <a:latin typeface="+mn-lt"/>
                        <a:ea typeface="Calibri"/>
                        <a:cs typeface="Times New Roman"/>
                      </a:endParaRPr>
                    </a:p>
                  </a:txBody>
                  <a:tcPr marL="46442" marR="464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0"/>
                        </a:spcBef>
                        <a:spcAft>
                          <a:spcPts val="0"/>
                        </a:spcAft>
                      </a:pPr>
                      <a:r>
                        <a:rPr lang="en-GB" sz="2000" dirty="0">
                          <a:latin typeface="+mn-lt"/>
                          <a:ea typeface="Calibri"/>
                          <a:cs typeface="Times New Roman"/>
                        </a:rPr>
                        <a:t>Relationship between summative assessment task(s) and </a:t>
                      </a:r>
                      <a:r>
                        <a:rPr lang="en-GB" sz="2000" dirty="0" smtClean="0">
                          <a:latin typeface="+mn-lt"/>
                          <a:ea typeface="Calibri"/>
                          <a:cs typeface="Times New Roman"/>
                        </a:rPr>
                        <a:t>statement </a:t>
                      </a:r>
                      <a:r>
                        <a:rPr lang="en-GB" sz="2000" dirty="0">
                          <a:latin typeface="+mn-lt"/>
                          <a:ea typeface="Calibri"/>
                          <a:cs typeface="Times New Roman"/>
                        </a:rPr>
                        <a:t>of inquiry</a:t>
                      </a:r>
                      <a:r>
                        <a:rPr lang="en-GB" sz="2000" dirty="0" smtClean="0">
                          <a:latin typeface="+mn-lt"/>
                          <a:ea typeface="Calibri"/>
                          <a:cs typeface="Times New Roman"/>
                        </a:rPr>
                        <a:t>:</a:t>
                      </a:r>
                    </a:p>
                    <a:p>
                      <a:pPr algn="just">
                        <a:lnSpc>
                          <a:spcPct val="100000"/>
                        </a:lnSpc>
                        <a:spcBef>
                          <a:spcPts val="0"/>
                        </a:spcBef>
                        <a:spcAft>
                          <a:spcPts val="0"/>
                        </a:spcAft>
                      </a:pPr>
                      <a:endParaRPr lang="en-GB" sz="2000" dirty="0" smtClean="0">
                        <a:latin typeface="+mn-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latin typeface="+mn-lt"/>
                          <a:ea typeface="Calibri"/>
                          <a:cs typeface="Times New Roman"/>
                        </a:rPr>
                        <a:t>Students</a:t>
                      </a:r>
                      <a:r>
                        <a:rPr lang="en-GB" sz="2000" baseline="0" dirty="0" smtClean="0">
                          <a:latin typeface="+mn-lt"/>
                          <a:ea typeface="Calibri"/>
                          <a:cs typeface="Times New Roman"/>
                        </a:rPr>
                        <a:t> will participate in a debate about the role of international organizations and peace-keeping. Students will assume different positions regarding the UN’s peacekeeping missions during the Cold War considering how these were enmeshed in global struggles. Extension of the role of the UN today and discussion of the use of force to enforce peace</a:t>
                      </a:r>
                      <a:endParaRPr lang="en-US" sz="2000" dirty="0" smtClean="0">
                        <a:latin typeface="+mn-lt"/>
                      </a:endParaRPr>
                    </a:p>
                  </a:txBody>
                  <a:tcPr marL="46442" marR="464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339">
                <a:tc gridSpan="3">
                  <a:txBody>
                    <a:bodyPr/>
                    <a:lstStyle/>
                    <a:p>
                      <a:pPr>
                        <a:lnSpc>
                          <a:spcPct val="115000"/>
                        </a:lnSpc>
                        <a:spcBef>
                          <a:spcPts val="600"/>
                        </a:spcBef>
                        <a:spcAft>
                          <a:spcPts val="600"/>
                        </a:spcAft>
                      </a:pPr>
                      <a:r>
                        <a:rPr lang="en-GB" sz="2000" b="1" dirty="0">
                          <a:latin typeface="Calibri"/>
                          <a:ea typeface="Calibri"/>
                          <a:cs typeface="Times New Roman"/>
                        </a:rPr>
                        <a:t>Approaches to learning (ATL)</a:t>
                      </a:r>
                      <a:endParaRPr lang="en-GB" sz="2000" dirty="0">
                        <a:latin typeface="Calibri"/>
                        <a:ea typeface="Calibri"/>
                        <a:cs typeface="Times New Roman"/>
                      </a:endParaRPr>
                    </a:p>
                  </a:txBody>
                  <a:tcPr marL="46442" marR="464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GB"/>
                    </a:p>
                  </a:txBody>
                  <a:tcPr/>
                </a:tc>
                <a:tc hMerge="1">
                  <a:txBody>
                    <a:bodyPr/>
                    <a:lstStyle/>
                    <a:p>
                      <a:endParaRPr lang="en-GB"/>
                    </a:p>
                  </a:txBody>
                  <a:tcPr/>
                </a:tc>
              </a:tr>
              <a:tr h="331494">
                <a:tc gridSpan="3">
                  <a:txBody>
                    <a:bodyPr/>
                    <a:lstStyle/>
                    <a:p>
                      <a:pPr>
                        <a:lnSpc>
                          <a:spcPct val="115000"/>
                        </a:lnSpc>
                        <a:spcBef>
                          <a:spcPts val="600"/>
                        </a:spcBef>
                        <a:spcAft>
                          <a:spcPts val="600"/>
                        </a:spcAft>
                      </a:pPr>
                      <a:endParaRPr lang="en-GB" sz="2000" dirty="0">
                        <a:latin typeface="Calibri"/>
                        <a:ea typeface="Calibri"/>
                        <a:cs typeface="Times New Roman"/>
                      </a:endParaRPr>
                    </a:p>
                  </a:txBody>
                  <a:tcPr marL="46442" marR="464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r>
            </a:tbl>
          </a:graphicData>
        </a:graphic>
      </p:graphicFrame>
      <p:sp>
        <p:nvSpPr>
          <p:cNvPr id="7" name="Title 6"/>
          <p:cNvSpPr>
            <a:spLocks noGrp="1"/>
          </p:cNvSpPr>
          <p:nvPr>
            <p:ph type="title"/>
          </p:nvPr>
        </p:nvSpPr>
        <p:spPr>
          <a:xfrm>
            <a:off x="228600" y="44618"/>
            <a:ext cx="8458200" cy="715963"/>
          </a:xfrm>
        </p:spPr>
        <p:txBody>
          <a:bodyPr/>
          <a:lstStyle/>
          <a:p>
            <a:pPr algn="l"/>
            <a:r>
              <a:rPr lang="da-DK" sz="3000" b="1" dirty="0">
                <a:solidFill>
                  <a:srgbClr val="1AB7EA"/>
                </a:solidFill>
                <a:latin typeface="Arial Black" pitchFamily="34" charset="0"/>
              </a:rPr>
              <a:t>Summative </a:t>
            </a:r>
            <a:r>
              <a:rPr lang="da-DK" sz="3000" b="1" dirty="0" smtClean="0">
                <a:solidFill>
                  <a:srgbClr val="1AB7EA"/>
                </a:solidFill>
                <a:latin typeface="Arial Black" pitchFamily="34" charset="0"/>
              </a:rPr>
              <a:t>assessment</a:t>
            </a:r>
            <a:endParaRPr lang="en-US" sz="3000" b="1" dirty="0">
              <a:solidFill>
                <a:srgbClr val="1AB7EA"/>
              </a:solidFill>
              <a:latin typeface="Arial Black" pitchFamily="34" charset="0"/>
            </a:endParaRPr>
          </a:p>
        </p:txBody>
      </p:sp>
      <p:sp>
        <p:nvSpPr>
          <p:cNvPr id="4" name="Oval 3"/>
          <p:cNvSpPr/>
          <p:nvPr/>
        </p:nvSpPr>
        <p:spPr bwMode="auto">
          <a:xfrm>
            <a:off x="3992131" y="2096428"/>
            <a:ext cx="5029200" cy="3880240"/>
          </a:xfrm>
          <a:prstGeom prst="ellipse">
            <a:avLst/>
          </a:prstGeom>
          <a:noFill/>
          <a:ln w="9525" cap="flat" cmpd="sng" algn="ctr">
            <a:solidFill>
              <a:srgbClr val="FF0000"/>
            </a:solid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885061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4960" r="6861" b="3750"/>
          <a:stretch>
            <a:fillRect/>
          </a:stretch>
        </p:blipFill>
        <p:spPr bwMode="auto">
          <a:xfrm>
            <a:off x="4636485" y="1076186"/>
            <a:ext cx="4365834" cy="5056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72860" y="313802"/>
            <a:ext cx="6335032" cy="715963"/>
          </a:xfrm>
        </p:spPr>
        <p:txBody>
          <a:bodyPr/>
          <a:lstStyle/>
          <a:p>
            <a:r>
              <a:rPr lang="en-US" dirty="0" smtClean="0"/>
              <a:t>Objective/criteria alignment</a:t>
            </a:r>
            <a:endParaRPr lang="en-US" dirty="0"/>
          </a:p>
        </p:txBody>
      </p:sp>
      <p:sp>
        <p:nvSpPr>
          <p:cNvPr id="4" name="TextBox 3"/>
          <p:cNvSpPr txBox="1"/>
          <p:nvPr/>
        </p:nvSpPr>
        <p:spPr>
          <a:xfrm>
            <a:off x="199166" y="1718441"/>
            <a:ext cx="4437319" cy="3416320"/>
          </a:xfrm>
          <a:prstGeom prst="rect">
            <a:avLst/>
          </a:prstGeom>
          <a:noFill/>
        </p:spPr>
        <p:txBody>
          <a:bodyPr wrap="square" rtlCol="0">
            <a:spAutoFit/>
          </a:bodyPr>
          <a:lstStyle/>
          <a:p>
            <a:r>
              <a:rPr lang="en-US" sz="2400" b="1" dirty="0" smtClean="0">
                <a:solidFill>
                  <a:srgbClr val="004B8D"/>
                </a:solidFill>
              </a:rPr>
              <a:t>Objectives and their strands: </a:t>
            </a:r>
          </a:p>
          <a:p>
            <a:pPr marL="457200"/>
            <a:r>
              <a:rPr lang="en-US" sz="2400" dirty="0" smtClean="0">
                <a:solidFill>
                  <a:srgbClr val="004B8D"/>
                </a:solidFill>
              </a:rPr>
              <a:t>What we want students to demonstrate.</a:t>
            </a:r>
          </a:p>
          <a:p>
            <a:endParaRPr lang="en-US" sz="2400" dirty="0" smtClean="0"/>
          </a:p>
          <a:p>
            <a:pPr marL="457200" indent="-457200"/>
            <a:r>
              <a:rPr lang="en-US" sz="2400" b="1" dirty="0" smtClean="0">
                <a:solidFill>
                  <a:srgbClr val="004B8D"/>
                </a:solidFill>
              </a:rPr>
              <a:t>Criteria: </a:t>
            </a:r>
          </a:p>
          <a:p>
            <a:pPr marL="457200"/>
            <a:r>
              <a:rPr lang="en-US" sz="2400" dirty="0" smtClean="0">
                <a:solidFill>
                  <a:srgbClr val="004B8D"/>
                </a:solidFill>
              </a:rPr>
              <a:t>A measurement of how well students have achieved against the objective /strand.</a:t>
            </a:r>
            <a:endParaRPr lang="en-US" sz="2400" dirty="0">
              <a:solidFill>
                <a:srgbClr val="004B8D"/>
              </a:solidFill>
            </a:endParaRPr>
          </a:p>
        </p:txBody>
      </p:sp>
    </p:spTree>
    <p:extLst>
      <p:ext uri="{BB962C8B-B14F-4D97-AF65-F5344CB8AC3E}">
        <p14:creationId xmlns:p14="http://schemas.microsoft.com/office/powerpoint/2010/main" val="21170479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455414" y="55266"/>
            <a:ext cx="8233172" cy="1143000"/>
          </a:xfrm>
          <a:ln/>
        </p:spPr>
        <p:txBody>
          <a:bodyPr/>
          <a:lstStyle/>
          <a:p>
            <a:r>
              <a:rPr lang="en-US" dirty="0" smtClean="0"/>
              <a:t/>
            </a:r>
            <a:br>
              <a:rPr lang="en-US" dirty="0" smtClean="0"/>
            </a:br>
            <a:r>
              <a:rPr lang="en-US" dirty="0" smtClean="0"/>
              <a:t>Approaches to learning skill categories and clusters</a:t>
            </a:r>
            <a:endParaRPr lang="en-US" u="sng" dirty="0">
              <a:solidFill>
                <a:srgbClr val="001F67"/>
              </a:solidFill>
            </a:endParaRPr>
          </a:p>
        </p:txBody>
      </p:sp>
      <p:pic>
        <p:nvPicPr>
          <p:cNvPr id="9218" name="Picture 2"/>
          <p:cNvPicPr>
            <a:picLocks noChangeAspect="1" noChangeArrowheads="1"/>
          </p:cNvPicPr>
          <p:nvPr/>
        </p:nvPicPr>
        <p:blipFill>
          <a:blip r:embed="rId3" cstate="print"/>
          <a:srcRect/>
          <a:stretch>
            <a:fillRect/>
          </a:stretch>
        </p:blipFill>
        <p:spPr bwMode="auto">
          <a:xfrm>
            <a:off x="453903" y="1132129"/>
            <a:ext cx="8045491" cy="4941465"/>
          </a:xfrm>
          <a:prstGeom prst="rect">
            <a:avLst/>
          </a:prstGeom>
          <a:noFill/>
          <a:ln w="12700" cap="flat">
            <a:noFill/>
            <a:miter lim="800000"/>
            <a:headEnd/>
            <a:tailEnd/>
          </a:ln>
        </p:spPr>
      </p:pic>
      <p:pic>
        <p:nvPicPr>
          <p:cNvPr id="336898" name="Picture 2" descr="Working Together Teamwork Puzzle Concept.jpg"/>
          <p:cNvPicPr>
            <a:picLocks noChangeAspect="1" noChangeArrowheads="1"/>
          </p:cNvPicPr>
          <p:nvPr/>
        </p:nvPicPr>
        <p:blipFill>
          <a:blip r:embed="rId4" cstate="print"/>
          <a:srcRect/>
          <a:stretch>
            <a:fillRect/>
          </a:stretch>
        </p:blipFill>
        <p:spPr bwMode="auto">
          <a:xfrm>
            <a:off x="7633509" y="5502093"/>
            <a:ext cx="1055077" cy="1143001"/>
          </a:xfrm>
          <a:prstGeom prst="rect">
            <a:avLst/>
          </a:prstGeom>
          <a:noFill/>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MYP Unit Planner (continued)</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618" y="1452064"/>
            <a:ext cx="7306845" cy="5326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98910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MYP Unit Planner (continued)</a:t>
            </a:r>
            <a:endParaRPr lang="en-US" dirty="0"/>
          </a:p>
        </p:txBody>
      </p:sp>
      <p:sp>
        <p:nvSpPr>
          <p:cNvPr id="3" name="Text Placeholder 2"/>
          <p:cNvSpPr>
            <a:spLocks noGrp="1"/>
          </p:cNvSpPr>
          <p:nvPr>
            <p:ph type="body" sz="quarter" idx="10"/>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015" y="1603375"/>
            <a:ext cx="8064072" cy="3937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51998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64274" y="2860567"/>
            <a:ext cx="8032233" cy="1406525"/>
          </a:xfrm>
        </p:spPr>
        <p:txBody>
          <a:bodyPr/>
          <a:lstStyle/>
          <a:p>
            <a:r>
              <a:rPr lang="en-US" dirty="0" smtClean="0"/>
              <a:t>Putting it All Together: Guided Unit Plan</a:t>
            </a:r>
            <a:endParaRPr lang="es-UY" dirty="0"/>
          </a:p>
          <a:p>
            <a:endParaRPr lang="en-US" dirty="0"/>
          </a:p>
        </p:txBody>
      </p:sp>
    </p:spTree>
    <p:extLst>
      <p:ext uri="{BB962C8B-B14F-4D97-AF65-F5344CB8AC3E}">
        <p14:creationId xmlns:p14="http://schemas.microsoft.com/office/powerpoint/2010/main" val="12812028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453" y="491357"/>
            <a:ext cx="8725361" cy="62890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03060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639" y="338138"/>
            <a:ext cx="8553285" cy="6316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55861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512" y="407932"/>
            <a:ext cx="8561387" cy="560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56152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225" y="1347788"/>
            <a:ext cx="8589963" cy="416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3508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64274" y="2387601"/>
            <a:ext cx="8032233" cy="1406525"/>
          </a:xfrm>
        </p:spPr>
        <p:txBody>
          <a:bodyPr/>
          <a:lstStyle/>
          <a:p>
            <a:r>
              <a:rPr lang="en-US" dirty="0" smtClean="0"/>
              <a:t>IBMYP Networking Session</a:t>
            </a:r>
            <a:endParaRPr lang="es-UY" dirty="0"/>
          </a:p>
          <a:p>
            <a:endParaRPr lang="en-US" dirty="0"/>
          </a:p>
        </p:txBody>
      </p:sp>
    </p:spTree>
    <p:extLst>
      <p:ext uri="{BB962C8B-B14F-4D97-AF65-F5344CB8AC3E}">
        <p14:creationId xmlns:p14="http://schemas.microsoft.com/office/powerpoint/2010/main" val="15963820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492" y="481915"/>
            <a:ext cx="8655729" cy="62657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32558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0" y="768733"/>
            <a:ext cx="8342313" cy="475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63744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7" y="379029"/>
            <a:ext cx="8351837" cy="575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80815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64274" y="2860567"/>
            <a:ext cx="8032233" cy="1406525"/>
          </a:xfrm>
        </p:spPr>
        <p:txBody>
          <a:bodyPr/>
          <a:lstStyle/>
          <a:p>
            <a:r>
              <a:rPr lang="en-US" dirty="0" smtClean="0"/>
              <a:t>Example Unit Plan from Civics and Economics</a:t>
            </a:r>
            <a:endParaRPr lang="es-UY" dirty="0"/>
          </a:p>
          <a:p>
            <a:endParaRPr lang="en-US" dirty="0"/>
          </a:p>
        </p:txBody>
      </p:sp>
    </p:spTree>
    <p:extLst>
      <p:ext uri="{BB962C8B-B14F-4D97-AF65-F5344CB8AC3E}">
        <p14:creationId xmlns:p14="http://schemas.microsoft.com/office/powerpoint/2010/main" val="9197882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MYP Unit Plan:</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683" y="1309688"/>
            <a:ext cx="7637496" cy="5392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59728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941" y="269492"/>
            <a:ext cx="8581534" cy="6383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92546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772" y="309023"/>
            <a:ext cx="8418621" cy="6312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04230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765" y="247486"/>
            <a:ext cx="8674053" cy="64370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78456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814" y="418608"/>
            <a:ext cx="8857564" cy="6250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1503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64274" y="1513490"/>
            <a:ext cx="8032233" cy="2501355"/>
          </a:xfrm>
        </p:spPr>
        <p:txBody>
          <a:bodyPr/>
          <a:lstStyle/>
          <a:p>
            <a:r>
              <a:rPr lang="en-US" dirty="0" smtClean="0"/>
              <a:t>An Overall View of Instruction &amp; Assessment in the School</a:t>
            </a:r>
            <a:endParaRPr lang="en-US" dirty="0"/>
          </a:p>
        </p:txBody>
      </p:sp>
      <p:sp>
        <p:nvSpPr>
          <p:cNvPr id="3" name="TextBox 2"/>
          <p:cNvSpPr txBox="1"/>
          <p:nvPr/>
        </p:nvSpPr>
        <p:spPr>
          <a:xfrm>
            <a:off x="4351283" y="4540469"/>
            <a:ext cx="4019049" cy="461665"/>
          </a:xfrm>
          <a:prstGeom prst="rect">
            <a:avLst/>
          </a:prstGeom>
          <a:solidFill>
            <a:schemeClr val="accent2">
              <a:lumMod val="20000"/>
              <a:lumOff val="80000"/>
            </a:schemeClr>
          </a:solidFill>
        </p:spPr>
        <p:txBody>
          <a:bodyPr wrap="none" rtlCol="0">
            <a:spAutoFit/>
          </a:bodyPr>
          <a:lstStyle/>
          <a:p>
            <a:r>
              <a:rPr lang="en-US" sz="2400" dirty="0" smtClean="0">
                <a:hlinkClick r:id="rId2"/>
              </a:rPr>
              <a:t>Glasgow Subject Overviews</a:t>
            </a:r>
            <a:endParaRPr lang="en-US" sz="2400" dirty="0"/>
          </a:p>
        </p:txBody>
      </p:sp>
    </p:spTree>
    <p:extLst>
      <p:ext uri="{BB962C8B-B14F-4D97-AF65-F5344CB8AC3E}">
        <p14:creationId xmlns:p14="http://schemas.microsoft.com/office/powerpoint/2010/main" val="919788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104" y="235743"/>
            <a:ext cx="7989189" cy="715963"/>
          </a:xfrm>
        </p:spPr>
        <p:txBody>
          <a:bodyPr/>
          <a:lstStyle/>
          <a:p>
            <a:r>
              <a:rPr lang="en-US" dirty="0" smtClean="0"/>
              <a:t>Agenda</a:t>
            </a:r>
            <a:endParaRPr lang="en-US" dirty="0"/>
          </a:p>
        </p:txBody>
      </p:sp>
      <p:sp>
        <p:nvSpPr>
          <p:cNvPr id="3" name="Text Placeholder 2"/>
          <p:cNvSpPr>
            <a:spLocks noGrp="1"/>
          </p:cNvSpPr>
          <p:nvPr>
            <p:ph type="body" sz="quarter" idx="10"/>
          </p:nvPr>
        </p:nvSpPr>
        <p:spPr>
          <a:xfrm>
            <a:off x="592015" y="951706"/>
            <a:ext cx="7989277" cy="4638620"/>
          </a:xfrm>
        </p:spPr>
        <p:txBody>
          <a:bodyPr/>
          <a:lstStyle/>
          <a:p>
            <a:pPr marL="514350" indent="-514350">
              <a:lnSpc>
                <a:spcPct val="150000"/>
              </a:lnSpc>
              <a:buFont typeface="+mj-lt"/>
              <a:buAutoNum type="arabicPeriod"/>
            </a:pPr>
            <a:r>
              <a:rPr lang="en-US" dirty="0" smtClean="0"/>
              <a:t>Introductions</a:t>
            </a:r>
            <a:endParaRPr lang="en-US" dirty="0"/>
          </a:p>
          <a:p>
            <a:pPr marL="514350" indent="-514350">
              <a:lnSpc>
                <a:spcPct val="150000"/>
              </a:lnSpc>
              <a:buFont typeface="+mj-lt"/>
              <a:buAutoNum type="arabicPeriod"/>
            </a:pPr>
            <a:r>
              <a:rPr lang="en-US" dirty="0" smtClean="0"/>
              <a:t>Aims</a:t>
            </a:r>
            <a:endParaRPr lang="en-US" dirty="0"/>
          </a:p>
          <a:p>
            <a:pPr marL="514350" indent="-514350">
              <a:lnSpc>
                <a:spcPct val="150000"/>
              </a:lnSpc>
              <a:buFont typeface="+mj-lt"/>
              <a:buAutoNum type="arabicPeriod"/>
            </a:pPr>
            <a:r>
              <a:rPr lang="en-US" dirty="0" smtClean="0"/>
              <a:t>MYP Unit Plan blank</a:t>
            </a:r>
          </a:p>
          <a:p>
            <a:pPr marL="514350" indent="-514350">
              <a:lnSpc>
                <a:spcPct val="150000"/>
              </a:lnSpc>
              <a:buFont typeface="+mj-lt"/>
              <a:buAutoNum type="arabicPeriod"/>
            </a:pPr>
            <a:r>
              <a:rPr lang="en-US" dirty="0" smtClean="0"/>
              <a:t>Guided Unit Plan</a:t>
            </a:r>
          </a:p>
          <a:p>
            <a:pPr marL="514350" indent="-514350">
              <a:lnSpc>
                <a:spcPct val="150000"/>
              </a:lnSpc>
              <a:buFont typeface="+mj-lt"/>
              <a:buAutoNum type="arabicPeriod"/>
            </a:pPr>
            <a:r>
              <a:rPr lang="en-US" dirty="0" smtClean="0"/>
              <a:t>Example Unit Plan</a:t>
            </a:r>
          </a:p>
          <a:p>
            <a:pPr marL="514350" indent="-514350">
              <a:lnSpc>
                <a:spcPct val="150000"/>
              </a:lnSpc>
              <a:buFont typeface="+mj-lt"/>
              <a:buAutoNum type="arabicPeriod"/>
            </a:pPr>
            <a:r>
              <a:rPr lang="en-US" dirty="0" smtClean="0"/>
              <a:t>Example assessment</a:t>
            </a:r>
          </a:p>
          <a:p>
            <a:pPr marL="514350" indent="-514350">
              <a:lnSpc>
                <a:spcPct val="150000"/>
              </a:lnSpc>
              <a:buFont typeface="+mj-lt"/>
              <a:buAutoNum type="arabicPeriod"/>
            </a:pPr>
            <a:r>
              <a:rPr lang="en-US" dirty="0" smtClean="0"/>
              <a:t>Answer questions</a:t>
            </a:r>
          </a:p>
          <a:p>
            <a:pPr marL="514350" indent="-514350">
              <a:lnSpc>
                <a:spcPct val="150000"/>
              </a:lnSpc>
              <a:buFont typeface="+mj-lt"/>
              <a:buAutoNum type="arabicPeriod"/>
            </a:pPr>
            <a:r>
              <a:rPr lang="en-US" dirty="0" smtClean="0"/>
              <a:t>Design/revise your own unit plan</a:t>
            </a:r>
          </a:p>
          <a:p>
            <a:endParaRPr lang="en-US" dirty="0"/>
          </a:p>
        </p:txBody>
      </p:sp>
    </p:spTree>
    <p:extLst>
      <p:ext uri="{BB962C8B-B14F-4D97-AF65-F5344CB8AC3E}">
        <p14:creationId xmlns:p14="http://schemas.microsoft.com/office/powerpoint/2010/main" val="1536486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and Planning</a:t>
            </a:r>
            <a:endParaRPr lang="en-US" dirty="0"/>
          </a:p>
        </p:txBody>
      </p:sp>
      <p:sp>
        <p:nvSpPr>
          <p:cNvPr id="3" name="Text Placeholder 2"/>
          <p:cNvSpPr>
            <a:spLocks noGrp="1"/>
          </p:cNvSpPr>
          <p:nvPr>
            <p:ph type="body" sz="quarter" idx="10"/>
          </p:nvPr>
        </p:nvSpPr>
        <p:spPr/>
        <p:txBody>
          <a:bodyPr/>
          <a:lstStyle/>
          <a:p>
            <a:r>
              <a:rPr lang="en-US" dirty="0" smtClean="0"/>
              <a:t>What questions do you have?</a:t>
            </a:r>
            <a:br>
              <a:rPr lang="en-US" dirty="0" smtClean="0"/>
            </a:br>
            <a:endParaRPr lang="en-US" dirty="0" smtClean="0"/>
          </a:p>
          <a:p>
            <a:r>
              <a:rPr lang="en-US" dirty="0" smtClean="0"/>
              <a:t>Let’s plan a future unit plan or complete a previous one now</a:t>
            </a:r>
          </a:p>
          <a:p>
            <a:pPr marL="0" indent="0">
              <a:buNone/>
            </a:pPr>
            <a:endParaRPr lang="en-US" dirty="0" smtClean="0"/>
          </a:p>
          <a:p>
            <a:r>
              <a:rPr lang="en-US" dirty="0" smtClean="0"/>
              <a:t>Start with high quality assessments</a:t>
            </a:r>
            <a:br>
              <a:rPr lang="en-US" dirty="0" smtClean="0"/>
            </a:br>
            <a:endParaRPr lang="en-US" dirty="0" smtClean="0"/>
          </a:p>
          <a:p>
            <a:endParaRPr lang="en-US" dirty="0"/>
          </a:p>
        </p:txBody>
      </p:sp>
    </p:spTree>
    <p:extLst>
      <p:ext uri="{BB962C8B-B14F-4D97-AF65-F5344CB8AC3E}">
        <p14:creationId xmlns:p14="http://schemas.microsoft.com/office/powerpoint/2010/main" val="28176067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1135116" y="1390054"/>
            <a:ext cx="7047187" cy="2787808"/>
          </a:xfrm>
        </p:spPr>
        <p:txBody>
          <a:bodyPr/>
          <a:lstStyle/>
          <a:p>
            <a:pPr algn="r"/>
            <a:endParaRPr lang="en-US" sz="2800" b="0" dirty="0" smtClean="0">
              <a:solidFill>
                <a:srgbClr val="004B8D"/>
              </a:solidFill>
            </a:endParaRPr>
          </a:p>
          <a:p>
            <a:pPr algn="l"/>
            <a:r>
              <a:rPr lang="en-US" sz="2800" b="0" dirty="0" smtClean="0">
                <a:solidFill>
                  <a:srgbClr val="004B8D"/>
                </a:solidFill>
              </a:rPr>
              <a:t>What did you learn from the session?</a:t>
            </a:r>
          </a:p>
          <a:p>
            <a:pPr algn="l"/>
            <a:endParaRPr lang="en-US" sz="2800" b="0" dirty="0" smtClean="0">
              <a:solidFill>
                <a:srgbClr val="004B8D"/>
              </a:solidFill>
            </a:endParaRPr>
          </a:p>
          <a:p>
            <a:pPr algn="l"/>
            <a:r>
              <a:rPr lang="en-US" sz="2800" b="0" dirty="0" smtClean="0">
                <a:solidFill>
                  <a:srgbClr val="004B8D"/>
                </a:solidFill>
              </a:rPr>
              <a:t>What challenges will you face implementing IBMYP in your school?</a:t>
            </a:r>
          </a:p>
          <a:p>
            <a:pPr algn="l"/>
            <a:r>
              <a:rPr lang="en-US" sz="2800" b="0" dirty="0" smtClean="0">
                <a:solidFill>
                  <a:srgbClr val="004B8D"/>
                </a:solidFill>
              </a:rPr>
              <a:t/>
            </a:r>
            <a:br>
              <a:rPr lang="en-US" sz="2800" b="0" dirty="0" smtClean="0">
                <a:solidFill>
                  <a:srgbClr val="004B8D"/>
                </a:solidFill>
              </a:rPr>
            </a:br>
            <a:r>
              <a:rPr lang="en-US" sz="2800" b="0" dirty="0" smtClean="0">
                <a:solidFill>
                  <a:srgbClr val="004B8D"/>
                </a:solidFill>
              </a:rPr>
              <a:t>	What’s the next step in planning 		IBMYP Units?</a:t>
            </a:r>
          </a:p>
          <a:p>
            <a:pPr algn="l"/>
            <a:endParaRPr lang="en-US" sz="2800" b="0" dirty="0">
              <a:solidFill>
                <a:srgbClr val="004B8D"/>
              </a:solidFill>
            </a:endParaRPr>
          </a:p>
        </p:txBody>
      </p:sp>
      <p:sp>
        <p:nvSpPr>
          <p:cNvPr id="2" name="Title 1"/>
          <p:cNvSpPr>
            <a:spLocks noGrp="1"/>
          </p:cNvSpPr>
          <p:nvPr>
            <p:ph type="title" idx="4294967295"/>
          </p:nvPr>
        </p:nvSpPr>
        <p:spPr>
          <a:xfrm>
            <a:off x="395830" y="437608"/>
            <a:ext cx="7989887" cy="715963"/>
          </a:xfrm>
        </p:spPr>
        <p:txBody>
          <a:bodyPr/>
          <a:lstStyle/>
          <a:p>
            <a:r>
              <a:rPr lang="en-US" dirty="0" smtClean="0"/>
              <a:t>Final thoughts</a:t>
            </a:r>
            <a:endParaRPr lang="en-US" dirty="0"/>
          </a:p>
        </p:txBody>
      </p:sp>
    </p:spTree>
    <p:extLst>
      <p:ext uri="{BB962C8B-B14F-4D97-AF65-F5344CB8AC3E}">
        <p14:creationId xmlns:p14="http://schemas.microsoft.com/office/powerpoint/2010/main" val="25832812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Introductions</a:t>
            </a:r>
            <a:r>
              <a:rPr lang="en-US" dirty="0"/>
              <a:t> </a:t>
            </a:r>
            <a:r>
              <a:rPr lang="en-US" dirty="0" smtClean="0"/>
              <a:t>– Tell us:</a:t>
            </a:r>
            <a:endParaRPr lang="en-US" dirty="0"/>
          </a:p>
        </p:txBody>
      </p:sp>
      <p:sp>
        <p:nvSpPr>
          <p:cNvPr id="7" name="Text Placeholder 6"/>
          <p:cNvSpPr>
            <a:spLocks noGrp="1"/>
          </p:cNvSpPr>
          <p:nvPr>
            <p:ph type="body" sz="quarter" idx="10"/>
          </p:nvPr>
        </p:nvSpPr>
        <p:spPr/>
        <p:txBody>
          <a:bodyPr/>
          <a:lstStyle/>
          <a:p>
            <a:r>
              <a:rPr lang="en-US" dirty="0" smtClean="0"/>
              <a:t>Your name, school, and subject grade level you teach</a:t>
            </a:r>
          </a:p>
          <a:p>
            <a:endParaRPr lang="en-US" dirty="0" smtClean="0"/>
          </a:p>
          <a:p>
            <a:r>
              <a:rPr lang="en-US" dirty="0" smtClean="0"/>
              <a:t>Years teaching with IBMYP</a:t>
            </a:r>
          </a:p>
          <a:p>
            <a:endParaRPr lang="en-US" dirty="0"/>
          </a:p>
          <a:p>
            <a:r>
              <a:rPr lang="en-US" dirty="0" smtClean="0"/>
              <a:t>A question you have about IBMYP</a:t>
            </a:r>
          </a:p>
          <a:p>
            <a:endParaRPr lang="en-US" dirty="0"/>
          </a:p>
        </p:txBody>
      </p:sp>
      <p:pic>
        <p:nvPicPr>
          <p:cNvPr id="2052" name="Picture 4" descr="C:\Users\ar.OEIS.001\AppData\Local\Microsoft\Windows\Temporary Internet Files\Content.IE5\4NQMWJ9K\MC90007874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63639" y="3726466"/>
            <a:ext cx="2695743" cy="2660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94170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550" y="361502"/>
            <a:ext cx="7989189" cy="715963"/>
          </a:xfrm>
        </p:spPr>
        <p:txBody>
          <a:bodyPr/>
          <a:lstStyle/>
          <a:p>
            <a:r>
              <a:rPr lang="en-US" dirty="0" smtClean="0"/>
              <a:t>Aims of the Networking Session</a:t>
            </a:r>
            <a:endParaRPr lang="en-US" dirty="0"/>
          </a:p>
        </p:txBody>
      </p:sp>
      <p:sp>
        <p:nvSpPr>
          <p:cNvPr id="3" name="Text Placeholder 2"/>
          <p:cNvSpPr>
            <a:spLocks noGrp="1"/>
          </p:cNvSpPr>
          <p:nvPr>
            <p:ph type="body" sz="quarter" idx="10"/>
          </p:nvPr>
        </p:nvSpPr>
        <p:spPr>
          <a:xfrm>
            <a:off x="592015" y="1106493"/>
            <a:ext cx="7989277" cy="4626655"/>
          </a:xfrm>
        </p:spPr>
        <p:txBody>
          <a:bodyPr/>
          <a:lstStyle/>
          <a:p>
            <a:pPr lvl="0">
              <a:spcBef>
                <a:spcPts val="600"/>
              </a:spcBef>
              <a:spcAft>
                <a:spcPts val="600"/>
              </a:spcAft>
            </a:pPr>
            <a:r>
              <a:rPr lang="en-US" sz="2400" dirty="0" smtClean="0"/>
              <a:t>Prepare </a:t>
            </a:r>
            <a:r>
              <a:rPr lang="en-US" sz="2400" dirty="0"/>
              <a:t>teaching strategies and to design </a:t>
            </a:r>
            <a:r>
              <a:rPr lang="en-US" sz="2400" dirty="0" smtClean="0"/>
              <a:t>tasks (in Unit Plans and Assessments) </a:t>
            </a:r>
            <a:r>
              <a:rPr lang="en-US" sz="2400" dirty="0"/>
              <a:t>that will support the implementation of the subject group </a:t>
            </a:r>
            <a:r>
              <a:rPr lang="en-US" sz="2400" dirty="0" smtClean="0"/>
              <a:t>and guidelines.</a:t>
            </a:r>
          </a:p>
          <a:p>
            <a:pPr lvl="0">
              <a:spcBef>
                <a:spcPts val="600"/>
              </a:spcBef>
              <a:spcAft>
                <a:spcPts val="600"/>
              </a:spcAft>
            </a:pPr>
            <a:endParaRPr lang="en-AU" sz="2400" dirty="0"/>
          </a:p>
          <a:p>
            <a:pPr lvl="0">
              <a:spcBef>
                <a:spcPts val="600"/>
              </a:spcBef>
              <a:spcAft>
                <a:spcPts val="600"/>
              </a:spcAft>
            </a:pPr>
            <a:r>
              <a:rPr lang="en-US" sz="2400" dirty="0" smtClean="0"/>
              <a:t>Engage </a:t>
            </a:r>
            <a:r>
              <a:rPr lang="en-US" sz="2400" dirty="0"/>
              <a:t>in relevant, significant, challenging </a:t>
            </a:r>
            <a:r>
              <a:rPr lang="en-US" sz="2400" dirty="0" smtClean="0"/>
              <a:t>student centered </a:t>
            </a:r>
            <a:r>
              <a:rPr lang="en-US" sz="2400" dirty="0"/>
              <a:t>environments</a:t>
            </a:r>
            <a:r>
              <a:rPr lang="en-US" sz="2400" dirty="0" smtClean="0"/>
              <a:t>.</a:t>
            </a:r>
            <a:br>
              <a:rPr lang="en-US" sz="2400" dirty="0" smtClean="0"/>
            </a:br>
            <a:endParaRPr lang="en-US" sz="2400" dirty="0" smtClean="0"/>
          </a:p>
          <a:p>
            <a:pPr lvl="0">
              <a:spcBef>
                <a:spcPts val="600"/>
              </a:spcBef>
              <a:spcAft>
                <a:spcPts val="600"/>
              </a:spcAft>
            </a:pPr>
            <a:r>
              <a:rPr lang="en-US" sz="2400" dirty="0" smtClean="0"/>
              <a:t>To get feedback on a Unit Plan and create a Unit Plan</a:t>
            </a:r>
            <a:br>
              <a:rPr lang="en-US" sz="2400" dirty="0" smtClean="0"/>
            </a:br>
            <a:r>
              <a:rPr lang="en-US" sz="2400" dirty="0" smtClean="0"/>
              <a:t> </a:t>
            </a:r>
          </a:p>
          <a:p>
            <a:pPr lvl="0">
              <a:spcBef>
                <a:spcPts val="600"/>
              </a:spcBef>
              <a:spcAft>
                <a:spcPts val="600"/>
              </a:spcAft>
            </a:pPr>
            <a:r>
              <a:rPr lang="en-US" sz="2400" dirty="0" smtClean="0"/>
              <a:t>Answer your questions</a:t>
            </a:r>
          </a:p>
          <a:p>
            <a:pPr marL="0" lvl="0" indent="0">
              <a:spcBef>
                <a:spcPts val="600"/>
              </a:spcBef>
              <a:spcAft>
                <a:spcPts val="600"/>
              </a:spcAft>
              <a:buNone/>
            </a:pPr>
            <a:endParaRPr lang="en-US" sz="2400" dirty="0" smtClean="0"/>
          </a:p>
          <a:p>
            <a:pPr lvl="0">
              <a:spcBef>
                <a:spcPts val="600"/>
              </a:spcBef>
              <a:spcAft>
                <a:spcPts val="600"/>
              </a:spcAft>
            </a:pPr>
            <a:endParaRPr lang="en-US" sz="2400" dirty="0" smtClean="0"/>
          </a:p>
          <a:p>
            <a:pPr lvl="0">
              <a:spcBef>
                <a:spcPts val="600"/>
              </a:spcBef>
              <a:spcAft>
                <a:spcPts val="600"/>
              </a:spcAft>
            </a:pPr>
            <a:endParaRPr lang="en-AU" sz="2400" dirty="0"/>
          </a:p>
          <a:p>
            <a:pPr>
              <a:spcBef>
                <a:spcPts val="600"/>
              </a:spcBef>
              <a:spcAft>
                <a:spcPts val="600"/>
              </a:spcAft>
            </a:pPr>
            <a:endParaRPr lang="en-US" dirty="0"/>
          </a:p>
        </p:txBody>
      </p:sp>
    </p:spTree>
    <p:extLst>
      <p:ext uri="{BB962C8B-B14F-4D97-AF65-F5344CB8AC3E}">
        <p14:creationId xmlns:p14="http://schemas.microsoft.com/office/powerpoint/2010/main" val="11312326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a:effectLst/>
        </p:spPr>
      </p:pic>
    </p:spTree>
    <p:extLst>
      <p:ext uri="{BB962C8B-B14F-4D97-AF65-F5344CB8AC3E}">
        <p14:creationId xmlns:p14="http://schemas.microsoft.com/office/powerpoint/2010/main" val="14076395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761" y="235743"/>
            <a:ext cx="7989189" cy="715963"/>
          </a:xfrm>
        </p:spPr>
        <p:txBody>
          <a:bodyPr/>
          <a:lstStyle/>
          <a:p>
            <a:r>
              <a:rPr lang="en-US" dirty="0" smtClean="0"/>
              <a:t>Blank MYP Unit Planner</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420" y="1104972"/>
            <a:ext cx="8087873" cy="56515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7306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018" y="341470"/>
            <a:ext cx="7989189" cy="715963"/>
          </a:xfrm>
        </p:spPr>
        <p:txBody>
          <a:bodyPr/>
          <a:lstStyle/>
          <a:p>
            <a:r>
              <a:rPr lang="en-GB" dirty="0" smtClean="0"/>
              <a:t>Key concepts</a:t>
            </a:r>
            <a:endParaRPr lang="en-GB" dirty="0"/>
          </a:p>
        </p:txBody>
      </p:sp>
      <p:sp>
        <p:nvSpPr>
          <p:cNvPr id="3" name="Content Placeholder 2"/>
          <p:cNvSpPr>
            <a:spLocks noGrp="1"/>
          </p:cNvSpPr>
          <p:nvPr>
            <p:ph type="body" sz="quarter" idx="10"/>
          </p:nvPr>
        </p:nvSpPr>
        <p:spPr>
          <a:xfrm>
            <a:off x="592015" y="1136263"/>
            <a:ext cx="7989277" cy="4408487"/>
          </a:xfrm>
        </p:spPr>
        <p:txBody>
          <a:bodyPr/>
          <a:lstStyle/>
          <a:p>
            <a:pPr marL="457200" indent="-457200">
              <a:spcAft>
                <a:spcPts val="600"/>
              </a:spcAft>
              <a:buClr>
                <a:srgbClr val="395D94"/>
              </a:buClr>
              <a:buSzPct val="125000"/>
            </a:pPr>
            <a:r>
              <a:rPr lang="en-US" sz="2400" dirty="0">
                <a:sym typeface="Arial Rounded MT Bold" charset="0"/>
              </a:rPr>
              <a:t>Represented by one or two </a:t>
            </a:r>
            <a:r>
              <a:rPr lang="en-US" sz="2400" dirty="0" smtClean="0">
                <a:sym typeface="Arial Rounded MT Bold" charset="0"/>
              </a:rPr>
              <a:t>words</a:t>
            </a:r>
          </a:p>
          <a:p>
            <a:pPr marL="457200" indent="-457200">
              <a:spcAft>
                <a:spcPts val="600"/>
              </a:spcAft>
              <a:buClr>
                <a:srgbClr val="395D94"/>
              </a:buClr>
              <a:buSzPct val="125000"/>
            </a:pPr>
            <a:endParaRPr lang="en-US" sz="2400" dirty="0">
              <a:sym typeface="Arial Rounded MT Bold" charset="0"/>
            </a:endParaRPr>
          </a:p>
          <a:p>
            <a:pPr marL="457200" indent="-457200">
              <a:spcAft>
                <a:spcPts val="600"/>
              </a:spcAft>
              <a:buClr>
                <a:srgbClr val="395D94"/>
              </a:buClr>
              <a:buSzPct val="125000"/>
            </a:pPr>
            <a:r>
              <a:rPr lang="en-US" sz="2400" dirty="0">
                <a:sym typeface="Arial Rounded MT Bold" charset="0"/>
              </a:rPr>
              <a:t>Used in all subject groups in order to develop breadth of understanding and promote disciplinary and interdisciplinary </a:t>
            </a:r>
            <a:r>
              <a:rPr lang="en-US" sz="2400" dirty="0" smtClean="0">
                <a:sym typeface="Arial Rounded MT Bold" charset="0"/>
              </a:rPr>
              <a:t>learning</a:t>
            </a:r>
          </a:p>
          <a:p>
            <a:pPr marL="457200" indent="-457200">
              <a:spcAft>
                <a:spcPts val="600"/>
              </a:spcAft>
              <a:buClr>
                <a:srgbClr val="395D94"/>
              </a:buClr>
              <a:buSzPct val="125000"/>
            </a:pPr>
            <a:endParaRPr lang="en-US" sz="2400" dirty="0">
              <a:sym typeface="Arial Rounded MT Bold" charset="0"/>
            </a:endParaRPr>
          </a:p>
          <a:p>
            <a:pPr marL="457200" indent="-457200">
              <a:spcAft>
                <a:spcPts val="600"/>
              </a:spcAft>
              <a:buClr>
                <a:srgbClr val="395D94"/>
              </a:buClr>
              <a:buSzPct val="125000"/>
            </a:pPr>
            <a:r>
              <a:rPr lang="en-US" sz="2400" b="1" dirty="0">
                <a:sym typeface="Arial Rounded MT Bold" charset="0"/>
              </a:rPr>
              <a:t>Sixteen prescribed key concepts</a:t>
            </a:r>
            <a:r>
              <a:rPr lang="en-US" sz="2400" dirty="0">
                <a:sym typeface="Arial Rounded MT Bold" charset="0"/>
              </a:rPr>
              <a:t>, each contributed by one or more </a:t>
            </a:r>
            <a:r>
              <a:rPr lang="en-US" sz="2400" dirty="0" smtClean="0">
                <a:sym typeface="Arial Rounded MT Bold" charset="0"/>
              </a:rPr>
              <a:t>of the eight subject groups</a:t>
            </a:r>
          </a:p>
          <a:p>
            <a:pPr marL="457200" indent="-457200">
              <a:spcAft>
                <a:spcPts val="600"/>
              </a:spcAft>
              <a:buClr>
                <a:srgbClr val="395D94"/>
              </a:buClr>
              <a:buSzPct val="125000"/>
            </a:pPr>
            <a:endParaRPr lang="en-US" sz="2400" dirty="0" smtClean="0">
              <a:sym typeface="Arial Rounded MT Bold" charset="0"/>
            </a:endParaRPr>
          </a:p>
          <a:p>
            <a:pPr marL="457200" indent="-457200">
              <a:spcAft>
                <a:spcPts val="600"/>
              </a:spcAft>
              <a:buClr>
                <a:srgbClr val="395D94"/>
              </a:buClr>
              <a:buSzPct val="125000"/>
            </a:pPr>
            <a:r>
              <a:rPr lang="en-US" sz="2400" u="sng" dirty="0" smtClean="0">
                <a:solidFill>
                  <a:srgbClr val="FF0000"/>
                </a:solidFill>
                <a:sym typeface="Arial Rounded MT Bold" charset="0"/>
              </a:rPr>
              <a:t>Subject name </a:t>
            </a:r>
            <a:r>
              <a:rPr lang="en-US" sz="2400" dirty="0" smtClean="0">
                <a:solidFill>
                  <a:schemeClr val="accent6">
                    <a:lumMod val="50000"/>
                  </a:schemeClr>
                </a:solidFill>
                <a:sym typeface="Arial Rounded MT Bold" charset="0"/>
              </a:rPr>
              <a:t>has</a:t>
            </a:r>
            <a:r>
              <a:rPr lang="en-US" sz="2400" dirty="0" smtClean="0">
                <a:solidFill>
                  <a:srgbClr val="FF0000"/>
                </a:solidFill>
                <a:sym typeface="Arial Rounded MT Bold" charset="0"/>
              </a:rPr>
              <a:t> </a:t>
            </a:r>
            <a:r>
              <a:rPr lang="en-US" sz="2400" u="sng" dirty="0" smtClean="0">
                <a:solidFill>
                  <a:srgbClr val="FF0000"/>
                </a:solidFill>
                <a:sym typeface="Arial Rounded MT Bold" charset="0"/>
              </a:rPr>
              <a:t>##</a:t>
            </a:r>
            <a:r>
              <a:rPr lang="en-US" sz="2400" dirty="0" smtClean="0">
                <a:solidFill>
                  <a:srgbClr val="FF0000"/>
                </a:solidFill>
                <a:sym typeface="Arial Rounded MT Bold" charset="0"/>
              </a:rPr>
              <a:t> </a:t>
            </a:r>
            <a:r>
              <a:rPr lang="en-US" sz="2400" dirty="0" smtClean="0">
                <a:sym typeface="Arial Rounded MT Bold" charset="0"/>
              </a:rPr>
              <a:t>key concepts that are recommended for use each year of the programme</a:t>
            </a:r>
            <a:endParaRPr lang="en-US" sz="2400" dirty="0">
              <a:sym typeface="Arial Rounded MT Bold" charset="0"/>
            </a:endParaRPr>
          </a:p>
          <a:p>
            <a:pPr>
              <a:buNone/>
            </a:pPr>
            <a:endParaRPr lang="en-GB" dirty="0" smtClean="0"/>
          </a:p>
        </p:txBody>
      </p:sp>
    </p:spTree>
    <p:extLst>
      <p:ext uri="{BB962C8B-B14F-4D97-AF65-F5344CB8AC3E}">
        <p14:creationId xmlns:p14="http://schemas.microsoft.com/office/powerpoint/2010/main" val="123540922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6"/>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OxuoZe4BNEmf7HM_S2qgP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3DrNULPXY0e7bSyfiTARu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OxuoZe4BNEmf7HM_S2qgP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3DrNULPXY0e7bSyfiTARu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OxuoZe4BNEmf7HM_S2qgP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3DrNULPXY0e7bSyfiTARuA"/>
</p:tagLst>
</file>

<file path=ppt/theme/theme1.xml><?xml version="1.0" encoding="utf-8"?>
<a:theme xmlns:a="http://schemas.openxmlformats.org/drawingml/2006/main" name="03 MYP Presentation">
  <a:themeElements>
    <a:clrScheme name="01 BoozTemplate - BASIC TEMPLATE 1">
      <a:dk1>
        <a:srgbClr val="000000"/>
      </a:dk1>
      <a:lt1>
        <a:srgbClr val="FFFFFF"/>
      </a:lt1>
      <a:dk2>
        <a:srgbClr val="939393"/>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fontScheme name="01 BoozTemplate - BASIC TEMPLATE">
      <a:majorFont>
        <a:latin typeface="Book Antiqu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lnDef>
  </a:objectDefaults>
  <a:extraClrSchemeLst>
    <a:extraClrScheme>
      <a:clrScheme name="01 BoozTemplate - BASIC TEMPLATE 1">
        <a:dk1>
          <a:srgbClr val="000000"/>
        </a:dk1>
        <a:lt1>
          <a:srgbClr val="FFFFFF"/>
        </a:lt1>
        <a:dk2>
          <a:srgbClr val="939393"/>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General-IB-Presentation">
  <a:themeElements>
    <a:clrScheme name="01 BoozTemplate - BASIC TEMPLATE 1">
      <a:dk1>
        <a:srgbClr val="000000"/>
      </a:dk1>
      <a:lt1>
        <a:srgbClr val="FFFFFF"/>
      </a:lt1>
      <a:dk2>
        <a:srgbClr val="939393"/>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fontScheme name="01 BoozTemplate - BASIC TEMPLATE">
      <a:majorFont>
        <a:latin typeface="Book Antiqu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lnDef>
  </a:objectDefaults>
  <a:extraClrSchemeLst>
    <a:extraClrScheme>
      <a:clrScheme name="01 BoozTemplate - BASIC TEMPLATE 1">
        <a:dk1>
          <a:srgbClr val="000000"/>
        </a:dk1>
        <a:lt1>
          <a:srgbClr val="FFFFFF"/>
        </a:lt1>
        <a:dk2>
          <a:srgbClr val="939393"/>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General-IB-Presentation">
  <a:themeElements>
    <a:clrScheme name="01 BoozTemplate - BASIC TEMPLATE 1">
      <a:dk1>
        <a:srgbClr val="000000"/>
      </a:dk1>
      <a:lt1>
        <a:srgbClr val="FFFFFF"/>
      </a:lt1>
      <a:dk2>
        <a:srgbClr val="939393"/>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fontScheme name="01 BoozTemplate - BASIC TEMPLATE">
      <a:majorFont>
        <a:latin typeface="Book Antiqu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lnDef>
  </a:objectDefaults>
  <a:extraClrSchemeLst>
    <a:extraClrScheme>
      <a:clrScheme name="01 BoozTemplate - BASIC TEMPLATE 1">
        <a:dk1>
          <a:srgbClr val="000000"/>
        </a:dk1>
        <a:lt1>
          <a:srgbClr val="FFFFFF"/>
        </a:lt1>
        <a:dk2>
          <a:srgbClr val="939393"/>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B69404"/>
      </a:dk2>
      <a:lt2>
        <a:srgbClr val="C0C0C0"/>
      </a:lt2>
      <a:accent1>
        <a:srgbClr val="0000FF"/>
      </a:accent1>
      <a:accent2>
        <a:srgbClr val="E2E1C0"/>
      </a:accent2>
      <a:accent3>
        <a:srgbClr val="FFFFFF"/>
      </a:accent3>
      <a:accent4>
        <a:srgbClr val="000000"/>
      </a:accent4>
      <a:accent5>
        <a:srgbClr val="AAAAFF"/>
      </a:accent5>
      <a:accent6>
        <a:srgbClr val="CDCCAE"/>
      </a:accent6>
      <a:hlink>
        <a:srgbClr val="3D97AF"/>
      </a:hlink>
      <a:folHlink>
        <a:srgbClr val="B72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B69404"/>
      </a:dk2>
      <a:lt2>
        <a:srgbClr val="C0C0C0"/>
      </a:lt2>
      <a:accent1>
        <a:srgbClr val="0000FF"/>
      </a:accent1>
      <a:accent2>
        <a:srgbClr val="E2E1C0"/>
      </a:accent2>
      <a:accent3>
        <a:srgbClr val="FFFFFF"/>
      </a:accent3>
      <a:accent4>
        <a:srgbClr val="000000"/>
      </a:accent4>
      <a:accent5>
        <a:srgbClr val="AAAAFF"/>
      </a:accent5>
      <a:accent6>
        <a:srgbClr val="CDCCAE"/>
      </a:accent6>
      <a:hlink>
        <a:srgbClr val="3D97AF"/>
      </a:hlink>
      <a:folHlink>
        <a:srgbClr val="B72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03 MYP Presentation</Template>
  <TotalTime>9340</TotalTime>
  <Pages>8</Pages>
  <Words>976</Words>
  <Application>Microsoft Office PowerPoint</Application>
  <PresentationFormat>On-screen Show (4:3)</PresentationFormat>
  <Paragraphs>185</Paragraphs>
  <Slides>41</Slides>
  <Notes>15</Notes>
  <HiddenSlides>0</HiddenSlides>
  <MMClips>0</MMClips>
  <ScaleCrop>false</ScaleCrop>
  <HeadingPairs>
    <vt:vector size="4" baseType="variant">
      <vt:variant>
        <vt:lpstr>Theme</vt:lpstr>
      </vt:variant>
      <vt:variant>
        <vt:i4>3</vt:i4>
      </vt:variant>
      <vt:variant>
        <vt:lpstr>Slide Titles</vt:lpstr>
      </vt:variant>
      <vt:variant>
        <vt:i4>41</vt:i4>
      </vt:variant>
    </vt:vector>
  </HeadingPairs>
  <TitlesOfParts>
    <vt:vector size="44" baseType="lpstr">
      <vt:lpstr>03 MYP Presentation</vt:lpstr>
      <vt:lpstr>General-IB-Presentation</vt:lpstr>
      <vt:lpstr>1_General-IB-Presentation</vt:lpstr>
      <vt:lpstr>PowerPoint Presentation</vt:lpstr>
      <vt:lpstr>PowerPoint Presentation</vt:lpstr>
      <vt:lpstr>PowerPoint Presentation</vt:lpstr>
      <vt:lpstr>Agenda</vt:lpstr>
      <vt:lpstr>Introductions – Tell us:</vt:lpstr>
      <vt:lpstr>Aims of the Networking Session</vt:lpstr>
      <vt:lpstr>PowerPoint Presentation</vt:lpstr>
      <vt:lpstr>Blank MYP Unit Planner</vt:lpstr>
      <vt:lpstr>Key concepts</vt:lpstr>
      <vt:lpstr>Key concepts – Individuals &amp; Societies</vt:lpstr>
      <vt:lpstr>Related concepts</vt:lpstr>
      <vt:lpstr>Related concepts –</vt:lpstr>
      <vt:lpstr>Related concepts  (continued)</vt:lpstr>
      <vt:lpstr>Related concepts  (and continued)</vt:lpstr>
      <vt:lpstr>Global contexts</vt:lpstr>
      <vt:lpstr>The MYP global contexts</vt:lpstr>
      <vt:lpstr>The Statement of inquiry…</vt:lpstr>
      <vt:lpstr>Criteria for developing inquiry questions</vt:lpstr>
      <vt:lpstr>Blank MYP Unit Planner (continued)</vt:lpstr>
      <vt:lpstr>Summative assessment</vt:lpstr>
      <vt:lpstr>Objective/criteria alignment</vt:lpstr>
      <vt:lpstr> Approaches to learning skill categories and clusters</vt:lpstr>
      <vt:lpstr>MYP Unit Planner (continued)</vt:lpstr>
      <vt:lpstr>MYP Unit Planner (continued)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MYP Unit Plan:</vt:lpstr>
      <vt:lpstr>PowerPoint Presentation</vt:lpstr>
      <vt:lpstr>PowerPoint Presentation</vt:lpstr>
      <vt:lpstr>PowerPoint Presentation</vt:lpstr>
      <vt:lpstr>PowerPoint Presentation</vt:lpstr>
      <vt:lpstr>PowerPoint Presentation</vt:lpstr>
      <vt:lpstr>Questions and Planning</vt:lpstr>
      <vt:lpstr>Final thoughts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Stanley Burgoyne</dc:creator>
  <cp:lastModifiedBy>Administrator</cp:lastModifiedBy>
  <cp:revision>546</cp:revision>
  <cp:lastPrinted>2008-04-28T11:46:04Z</cp:lastPrinted>
  <dcterms:created xsi:type="dcterms:W3CDTF">2013-03-19T11:42:41Z</dcterms:created>
  <dcterms:modified xsi:type="dcterms:W3CDTF">2015-01-29T15:59:01Z</dcterms:modified>
</cp:coreProperties>
</file>