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59" r:id="rId5"/>
    <p:sldId id="261" r:id="rId6"/>
    <p:sldId id="260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612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EDB8FC7B-2CBC-45C5-8ED6-A446B06F55B2}" type="datetimeFigureOut">
              <a:rPr lang="en-US" smtClean="0"/>
              <a:t>10/11/2013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AB465B67-8F09-4A9B-B03F-B503DDD38B81}" type="slidenum">
              <a:rPr lang="en-US" smtClean="0"/>
              <a:t>‹#›</a:t>
            </a:fld>
            <a:endParaRPr lang="en-US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goo.gl/RDdL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2362201"/>
            <a:ext cx="7117180" cy="2415180"/>
          </a:xfrm>
        </p:spPr>
        <p:txBody>
          <a:bodyPr/>
          <a:lstStyle/>
          <a:p>
            <a:pPr algn="ctr"/>
            <a:r>
              <a:rPr lang="en-US" dirty="0" smtClean="0"/>
              <a:t>IB MYP Math Networking Session</a:t>
            </a:r>
            <a:br>
              <a:rPr lang="en-US" dirty="0" smtClean="0"/>
            </a:br>
            <a:r>
              <a:rPr lang="en-US" sz="2800" dirty="0" smtClean="0"/>
              <a:t>South Lakes High School</a:t>
            </a:r>
            <a:br>
              <a:rPr lang="en-US" sz="2800" dirty="0" smtClean="0"/>
            </a:br>
            <a:r>
              <a:rPr lang="en-US" sz="2800" dirty="0" smtClean="0"/>
              <a:t>October 10, 2013</a:t>
            </a:r>
            <a:endParaRPr lang="en-US" sz="2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2000" y="4876800"/>
            <a:ext cx="7772400" cy="861420"/>
          </a:xfrm>
        </p:spPr>
        <p:txBody>
          <a:bodyPr>
            <a:normAutofit fontScale="85000" lnSpcReduction="10000"/>
          </a:bodyPr>
          <a:lstStyle/>
          <a:p>
            <a:pPr algn="ctr"/>
            <a:r>
              <a:rPr lang="en-US" dirty="0" err="1" smtClean="0"/>
              <a:t>Daina</a:t>
            </a:r>
            <a:r>
              <a:rPr lang="en-US" dirty="0" smtClean="0"/>
              <a:t> S. Lieberman, MYP Coordinator and English Teacher, SLHS</a:t>
            </a:r>
          </a:p>
          <a:p>
            <a:pPr algn="ctr"/>
            <a:r>
              <a:rPr lang="en-US" dirty="0" smtClean="0"/>
              <a:t>Zach Carter, Math Department Chair and Resource Teacher, SLHS</a:t>
            </a:r>
          </a:p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3095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75724"/>
            <a:ext cx="7772400" cy="924475"/>
          </a:xfrm>
        </p:spPr>
        <p:txBody>
          <a:bodyPr/>
          <a:lstStyle/>
          <a:p>
            <a:r>
              <a:rPr lang="en-US" sz="2800" b="1" dirty="0"/>
              <a:t>Break Outs by Subject/Level: Unit Planning and Aligning MYP with CCSS, SOLs, and district </a:t>
            </a:r>
            <a:r>
              <a:rPr lang="en-US" sz="2800" b="1" dirty="0" smtClean="0"/>
              <a:t>standards: 11:50-12:50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057400"/>
            <a:ext cx="7125112" cy="3801398"/>
          </a:xfrm>
        </p:spPr>
        <p:txBody>
          <a:bodyPr/>
          <a:lstStyle/>
          <a:p>
            <a:r>
              <a:rPr lang="en-US" dirty="0"/>
              <a:t>In groups, you have time to share or modify unit planners or create one, taking the New Chapter concepts into consideration.  </a:t>
            </a:r>
            <a:r>
              <a:rPr lang="en-US" dirty="0" smtClean="0"/>
              <a:t>(they are on your tables)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You </a:t>
            </a:r>
            <a:r>
              <a:rPr lang="en-US" dirty="0"/>
              <a:t>might also want to discuss how you incorporate MYP with your state and district standards</a:t>
            </a:r>
            <a:r>
              <a:rPr lang="en-US" dirty="0" smtClean="0"/>
              <a:t>.  Do you have an alignment document? Do you need to create one?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1546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Conclusion and </a:t>
            </a:r>
            <a:r>
              <a:rPr lang="en-US" b="1" dirty="0" smtClean="0"/>
              <a:t>Reflection: </a:t>
            </a:r>
            <a:r>
              <a:rPr lang="en-US" dirty="0" smtClean="0"/>
              <a:t>12:50-1:00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did you take away today?</a:t>
            </a:r>
          </a:p>
          <a:p>
            <a:r>
              <a:rPr lang="en-US" dirty="0" smtClean="0"/>
              <a:t>How can you bring it back to your team, department, school?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833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FYI:	Wireless Access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Non-FCPS </a:t>
            </a:r>
            <a:r>
              <a:rPr lang="en-US" dirty="0"/>
              <a:t>devices can connect to the “FCPS” wireless network.  </a:t>
            </a:r>
          </a:p>
          <a:p>
            <a:r>
              <a:rPr lang="en-US" dirty="0"/>
              <a:t>Once connected, open a browser.  </a:t>
            </a:r>
            <a:endParaRPr lang="en-US" dirty="0" smtClean="0"/>
          </a:p>
          <a:p>
            <a:r>
              <a:rPr lang="en-US" dirty="0" smtClean="0"/>
              <a:t>You </a:t>
            </a:r>
            <a:r>
              <a:rPr lang="en-US" dirty="0"/>
              <a:t>should be re-directed to the Acceptable Use Policy (AUP) page.  </a:t>
            </a:r>
            <a:endParaRPr lang="en-US" dirty="0" smtClean="0"/>
          </a:p>
          <a:p>
            <a:r>
              <a:rPr lang="en-US" dirty="0" smtClean="0"/>
              <a:t>Once </a:t>
            </a:r>
            <a:r>
              <a:rPr lang="en-US" dirty="0"/>
              <a:t>you accept, you will have full access to the internet</a:t>
            </a:r>
            <a:r>
              <a:rPr lang="en-US" dirty="0" smtClean="0"/>
              <a:t>.</a:t>
            </a:r>
          </a:p>
          <a:p>
            <a:r>
              <a:rPr lang="en-US" dirty="0" smtClean="0"/>
              <a:t>You will have to do this again if the computer goes to sleep.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97535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FYI: Bathrooms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Main Office (opposite end of the hallway)</a:t>
            </a:r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 smtClean="0"/>
              <a:t>Or, go out, make a left and then a right, and there are student bathrooms on both sides of the cafeteria.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6938338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1600199"/>
            <a:ext cx="7125112" cy="4724401"/>
          </a:xfrm>
        </p:spPr>
        <p:txBody>
          <a:bodyPr/>
          <a:lstStyle/>
          <a:p>
            <a:r>
              <a:rPr lang="en-US" dirty="0"/>
              <a:t>9-9:30 </a:t>
            </a:r>
            <a:r>
              <a:rPr lang="en-US" b="1" dirty="0"/>
              <a:t>Breakfast!</a:t>
            </a:r>
            <a:endParaRPr lang="en-US" dirty="0"/>
          </a:p>
          <a:p>
            <a:r>
              <a:rPr lang="en-US" dirty="0"/>
              <a:t>9:30-10:30 </a:t>
            </a:r>
            <a:r>
              <a:rPr lang="en-US" b="1" dirty="0"/>
              <a:t>Introductions,</a:t>
            </a:r>
            <a:r>
              <a:rPr lang="en-US" dirty="0"/>
              <a:t> </a:t>
            </a:r>
            <a:r>
              <a:rPr lang="en-US" b="1" dirty="0"/>
              <a:t>Goals, Discussion of Inquiry-Based Instruction in Math</a:t>
            </a:r>
            <a:endParaRPr lang="en-US" dirty="0"/>
          </a:p>
          <a:p>
            <a:r>
              <a:rPr lang="en-US" dirty="0"/>
              <a:t>10:30-10:40 </a:t>
            </a:r>
            <a:r>
              <a:rPr lang="en-US" b="1" dirty="0"/>
              <a:t>Break</a:t>
            </a:r>
            <a:endParaRPr lang="en-US" dirty="0"/>
          </a:p>
          <a:p>
            <a:r>
              <a:rPr lang="en-US" dirty="0"/>
              <a:t>10:40-11:40 </a:t>
            </a:r>
            <a:r>
              <a:rPr lang="en-US" b="1" dirty="0"/>
              <a:t>Break Outs by Subject/Level: Assessments and Rubrics</a:t>
            </a:r>
            <a:r>
              <a:rPr lang="en-US" dirty="0"/>
              <a:t> </a:t>
            </a:r>
          </a:p>
          <a:p>
            <a:r>
              <a:rPr lang="en-US" dirty="0"/>
              <a:t>11:40-11:50 </a:t>
            </a:r>
            <a:r>
              <a:rPr lang="en-US" b="1" dirty="0"/>
              <a:t>Break</a:t>
            </a:r>
            <a:endParaRPr lang="en-US" dirty="0"/>
          </a:p>
          <a:p>
            <a:r>
              <a:rPr lang="en-US" dirty="0"/>
              <a:t>11:50-12:50 </a:t>
            </a:r>
            <a:r>
              <a:rPr lang="en-US" b="1" dirty="0"/>
              <a:t>Working Lunch: Break Outs by Subject/Level: Unit Planning and Aligning MYP with CCSS, SOLs, and district standards</a:t>
            </a:r>
            <a:endParaRPr lang="en-US" dirty="0"/>
          </a:p>
          <a:p>
            <a:r>
              <a:rPr lang="en-US" dirty="0"/>
              <a:t>12:50-1:00 </a:t>
            </a:r>
            <a:r>
              <a:rPr lang="en-US" b="1" dirty="0"/>
              <a:t>Conclusion and Reflection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2928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Where do you teach? What math and what grade levels? </a:t>
            </a:r>
          </a:p>
          <a:p>
            <a:r>
              <a:rPr lang="en-US" dirty="0"/>
              <a:t>What do you hope to gain from today’s session?</a:t>
            </a:r>
          </a:p>
          <a:p>
            <a:r>
              <a:rPr lang="en-US" dirty="0" smtClean="0"/>
              <a:t>Put your questions in Today’s Meet:</a:t>
            </a:r>
          </a:p>
          <a:p>
            <a:r>
              <a:rPr lang="en-US" sz="2800" u="sng" dirty="0"/>
              <a:t>http://todaysmeet.com/MYPMath</a:t>
            </a:r>
            <a:endParaRPr lang="en-US" sz="2800" dirty="0"/>
          </a:p>
          <a:p>
            <a:endParaRPr lang="en-US" sz="2800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3213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Inquiry-Based Instruction in Math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TED Talk: Dan Meyer: </a:t>
            </a:r>
            <a:r>
              <a:rPr lang="en-US" u="sng" dirty="0">
                <a:hlinkClick r:id="rId2"/>
              </a:rPr>
              <a:t>http://goo.gl/RDdL</a:t>
            </a:r>
            <a:endParaRPr lang="en-US" dirty="0"/>
          </a:p>
          <a:p>
            <a:r>
              <a:rPr lang="en-US" dirty="0"/>
              <a:t>What does an MYP (inquiry-based) math classroom look like? </a:t>
            </a:r>
          </a:p>
          <a:p>
            <a:r>
              <a:rPr lang="en-US" dirty="0"/>
              <a:t>What will teachers be doing? What will students be doing?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19552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Break:</a:t>
            </a:r>
            <a:r>
              <a:rPr lang="en-US" dirty="0" smtClean="0"/>
              <a:t>10:30-10:40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7439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381000"/>
            <a:ext cx="7125113" cy="1305476"/>
          </a:xfrm>
        </p:spPr>
        <p:txBody>
          <a:bodyPr/>
          <a:lstStyle/>
          <a:p>
            <a:r>
              <a:rPr lang="en-US" b="1" dirty="0"/>
              <a:t>Break Outs by Subject/Level: Assessments and </a:t>
            </a:r>
            <a:r>
              <a:rPr lang="en-US" b="1" dirty="0" smtClean="0"/>
              <a:t>Rubrics</a:t>
            </a:r>
            <a:r>
              <a:rPr lang="en-US" dirty="0"/>
              <a:t> </a:t>
            </a:r>
            <a:r>
              <a:rPr lang="en-US" dirty="0" smtClean="0"/>
              <a:t>10:40-11:40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807361"/>
            <a:ext cx="7772399" cy="4822039"/>
          </a:xfrm>
        </p:spPr>
        <p:txBody>
          <a:bodyPr>
            <a:normAutofit/>
          </a:bodyPr>
          <a:lstStyle/>
          <a:p>
            <a:r>
              <a:rPr lang="en-US" dirty="0"/>
              <a:t>In groups, </a:t>
            </a:r>
            <a:r>
              <a:rPr lang="en-US" dirty="0" smtClean="0"/>
              <a:t>you now </a:t>
            </a:r>
            <a:r>
              <a:rPr lang="en-US" dirty="0"/>
              <a:t>have time to share and/or modify existing assessments and possibly create one.  You can also score a sample assessment and discuss your scores and those given by MYP.</a:t>
            </a:r>
          </a:p>
          <a:p>
            <a:r>
              <a:rPr lang="en-US" dirty="0" smtClean="0"/>
              <a:t>You may access the OCC at occ.ibo.org.</a:t>
            </a:r>
          </a:p>
          <a:p>
            <a:r>
              <a:rPr lang="en-US" dirty="0" smtClean="0"/>
              <a:t>Login with your own info or use the following:</a:t>
            </a:r>
          </a:p>
          <a:p>
            <a:r>
              <a:rPr lang="en-US" b="1" dirty="0" smtClean="0"/>
              <a:t>1094   MJOHNSON</a:t>
            </a:r>
            <a:r>
              <a:rPr lang="en-US" b="1" dirty="0"/>
              <a:t> </a:t>
            </a:r>
            <a:r>
              <a:rPr lang="en-US" b="1" dirty="0" smtClean="0"/>
              <a:t>   networking</a:t>
            </a:r>
          </a:p>
          <a:p>
            <a:r>
              <a:rPr lang="en-US" dirty="0" smtClean="0"/>
              <a:t>Click MYP, Mathematics, scroll down and click on Teacher Support Material</a:t>
            </a:r>
          </a:p>
          <a:p>
            <a:r>
              <a:rPr lang="en-US" dirty="0" smtClean="0"/>
              <a:t>Assessed Student Work is on the left!</a:t>
            </a:r>
          </a:p>
          <a:p>
            <a:r>
              <a:rPr lang="en-US" dirty="0" smtClean="0"/>
              <a:t>In your groups, you may want to select the best one for what you teach: Algebra 1: Algebra 2: Geometry:</a:t>
            </a:r>
          </a:p>
          <a:p>
            <a:r>
              <a:rPr lang="en-US" dirty="0" smtClean="0"/>
              <a:t>Rubrics are on the table.</a:t>
            </a:r>
          </a:p>
        </p:txBody>
      </p:sp>
    </p:spTree>
    <p:extLst>
      <p:ext uri="{BB962C8B-B14F-4D97-AF65-F5344CB8AC3E}">
        <p14:creationId xmlns:p14="http://schemas.microsoft.com/office/powerpoint/2010/main" val="2468948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Break: </a:t>
            </a:r>
            <a:r>
              <a:rPr lang="en-US" dirty="0" smtClean="0"/>
              <a:t>11:40-11:50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0724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TC102455610[[fn=Autumn]]</Template>
  <TotalTime>314</TotalTime>
  <Words>480</Words>
  <Application>Microsoft Office PowerPoint</Application>
  <PresentationFormat>On-screen Show (4:3)</PresentationFormat>
  <Paragraphs>49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Autumn</vt:lpstr>
      <vt:lpstr>IB MYP Math Networking Session South Lakes High School October 10, 2013</vt:lpstr>
      <vt:lpstr>FYI: Wireless Access</vt:lpstr>
      <vt:lpstr>FYI: Bathrooms</vt:lpstr>
      <vt:lpstr>Agenda</vt:lpstr>
      <vt:lpstr>Introductions</vt:lpstr>
      <vt:lpstr>Inquiry-Based Instruction in Math</vt:lpstr>
      <vt:lpstr>Break:10:30-10:40 </vt:lpstr>
      <vt:lpstr>Break Outs by Subject/Level: Assessments and Rubrics 10:40-11:40</vt:lpstr>
      <vt:lpstr>Break: 11:40-11:50 </vt:lpstr>
      <vt:lpstr>Break Outs by Subject/Level: Unit Planning and Aligning MYP with CCSS, SOLs, and district standards: 11:50-12:50</vt:lpstr>
      <vt:lpstr>Conclusion and Reflection: 12:50-1:00</vt:lpstr>
    </vt:vector>
  </TitlesOfParts>
  <Company>Fairfax County Public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IB MYP Math Networking Session South Lakes High School October 10, 2013</dc:title>
  <dc:creator>Administrator</dc:creator>
  <cp:lastModifiedBy>Administrator</cp:lastModifiedBy>
  <cp:revision>8</cp:revision>
  <dcterms:created xsi:type="dcterms:W3CDTF">2013-10-11T11:38:45Z</dcterms:created>
  <dcterms:modified xsi:type="dcterms:W3CDTF">2013-10-11T16:53:13Z</dcterms:modified>
</cp:coreProperties>
</file>

<file path=docProps/thumbnail.jpeg>
</file>