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7" r:id="rId1"/>
  </p:sldMasterIdLst>
  <p:notesMasterIdLst>
    <p:notesMasterId r:id="rId11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016" autoAdjust="0"/>
  </p:normalViewPr>
  <p:slideViewPr>
    <p:cSldViewPr snapToGrid="0" snapToObjects="1">
      <p:cViewPr varScale="1">
        <p:scale>
          <a:sx n="49" d="100"/>
          <a:sy n="49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E405D-2F21-FC42-9C70-06777793350C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7E3C84-0311-014D-BAF7-C73D5E50F2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04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7E3C84-0311-014D-BAF7-C73D5E50F2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37252-72F3-474F-8582-32D765D30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87532C-AC0A-FD49-A750-7C79ED1F03A0}" type="datetimeFigureOut">
              <a:rPr lang="en-US" smtClean="0"/>
              <a:pPr/>
              <a:t>2/6/2014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67A2F06-B17C-C84A-957B-130D48FFEE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Lnk1Q87fr0" TargetMode="External"/><Relationship Id="rId2" Type="http://schemas.openxmlformats.org/officeDocument/2006/relationships/hyperlink" Target="http://www.youtube.com/watch?v=r3W87ktHV8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mhbuck@aacps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Librarians in the IB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Networking Session</a:t>
            </a:r>
          </a:p>
          <a:p>
            <a:r>
              <a:rPr lang="en-US" dirty="0" smtClean="0"/>
              <a:t>Thomas Jefferson Middle School</a:t>
            </a:r>
          </a:p>
          <a:p>
            <a:r>
              <a:rPr lang="en-US" dirty="0" smtClean="0"/>
              <a:t>January 31, 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IB Mission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en-US" dirty="0" smtClean="0"/>
              <a:t>The International Baccalaureate aims to develop inquiring, knowledgeable and caring young people who help to create a better and more peaceful world through intercultural understanding and respect.</a:t>
            </a:r>
          </a:p>
          <a:p>
            <a:pPr indent="0">
              <a:buNone/>
            </a:pPr>
            <a:r>
              <a:rPr lang="en-US" dirty="0" smtClean="0"/>
              <a:t>To this end the organization works with schools, governments and international organizations to develop challenging </a:t>
            </a:r>
            <a:r>
              <a:rPr lang="en-US" dirty="0" err="1" smtClean="0"/>
              <a:t>programmes</a:t>
            </a:r>
            <a:r>
              <a:rPr lang="en-US" dirty="0" smtClean="0"/>
              <a:t> of international education and rigorous assessment.</a:t>
            </a:r>
          </a:p>
          <a:p>
            <a:pPr indent="0">
              <a:buNone/>
            </a:pPr>
            <a:r>
              <a:rPr lang="en-US" dirty="0" smtClean="0"/>
              <a:t>These </a:t>
            </a:r>
            <a:r>
              <a:rPr lang="en-US" dirty="0" err="1" smtClean="0"/>
              <a:t>programmes</a:t>
            </a:r>
            <a:r>
              <a:rPr lang="en-US" dirty="0" smtClean="0"/>
              <a:t> encourage students across the world to become active, compassionate and lifelong learners who understand that other people, with their differences, can also be right.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Learning Commons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Maker Space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IB School Library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is an IB school library program different?</a:t>
            </a:r>
          </a:p>
          <a:p>
            <a:pPr lvl="1"/>
            <a:r>
              <a:rPr lang="en-US" dirty="0" smtClean="0"/>
              <a:t>What does the librarian do?</a:t>
            </a:r>
          </a:p>
          <a:p>
            <a:pPr lvl="1"/>
            <a:r>
              <a:rPr lang="en-US" dirty="0" smtClean="0"/>
              <a:t>What do teachers do?</a:t>
            </a:r>
          </a:p>
          <a:p>
            <a:pPr lvl="1"/>
            <a:r>
              <a:rPr lang="en-US" dirty="0" smtClean="0"/>
              <a:t>What do students do?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Planning for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unit planner shape the way teachers approach instruction?</a:t>
            </a:r>
          </a:p>
          <a:p>
            <a:r>
              <a:rPr lang="en-US" dirty="0" smtClean="0"/>
              <a:t>What strategies work well for you in finding opportunities to collaborate?</a:t>
            </a:r>
          </a:p>
          <a:p>
            <a:r>
              <a:rPr lang="en-US" dirty="0" smtClean="0"/>
              <a:t>What specific supports or strategies have helped your students with extended research projects?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Academic Honesty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should your students know about academic honesty? (Carroll p.4-5)</a:t>
            </a:r>
          </a:p>
          <a:p>
            <a:r>
              <a:rPr lang="en-US" dirty="0" smtClean="0"/>
              <a:t>How can you ensure knowledge of and adherence to your school’s academic honesty policy?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Elements of an IB Academic Honesty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Accessible</a:t>
            </a:r>
          </a:p>
          <a:p>
            <a:r>
              <a:rPr lang="en-US" dirty="0" smtClean="0"/>
              <a:t>Succinct</a:t>
            </a:r>
          </a:p>
          <a:p>
            <a:r>
              <a:rPr lang="en-US" dirty="0" smtClean="0"/>
              <a:t>Comprehensible</a:t>
            </a:r>
          </a:p>
          <a:p>
            <a:r>
              <a:rPr lang="en-US" dirty="0" smtClean="0"/>
              <a:t>Comprehensive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an IB library collection look like?</a:t>
            </a:r>
          </a:p>
          <a:p>
            <a:pPr lvl="1"/>
            <a:r>
              <a:rPr lang="en-US" dirty="0" smtClean="0"/>
              <a:t>How is it different?</a:t>
            </a:r>
          </a:p>
          <a:p>
            <a:pPr lvl="1"/>
            <a:r>
              <a:rPr lang="en-US" dirty="0" smtClean="0"/>
              <a:t>What kinds of resources does it provide?</a:t>
            </a:r>
          </a:p>
          <a:p>
            <a:pPr lvl="1"/>
            <a:r>
              <a:rPr lang="en-US" dirty="0" smtClean="0"/>
              <a:t>How is it accessed and used?</a:t>
            </a:r>
          </a:p>
          <a:p>
            <a:r>
              <a:rPr lang="en-US" dirty="0" smtClean="0"/>
              <a:t>How does it support the IB approaches to teaching and learning?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Margaret Buck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Librarian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Annapolis Middle School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Annapolis, MD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hlinkClick r:id="rId2"/>
              </a:rPr>
              <a:t>mhbuck@aacps.org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pective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92</TotalTime>
  <Words>275</Words>
  <Application>Microsoft Office PowerPoint</Application>
  <PresentationFormat>On-screen Show (4:3)</PresentationFormat>
  <Paragraphs>44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Perspective</vt:lpstr>
      <vt:lpstr>Librarians in the IB</vt:lpstr>
      <vt:lpstr>IB Mission </vt:lpstr>
      <vt:lpstr>PowerPoint Presentation</vt:lpstr>
      <vt:lpstr>The IB School Library Program</vt:lpstr>
      <vt:lpstr>Planning for Instruction</vt:lpstr>
      <vt:lpstr>Academic Honesty</vt:lpstr>
      <vt:lpstr>Key Elements of an IB Academic Honesty Policy</vt:lpstr>
      <vt:lpstr>Collection Development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Librarians in the IB</dc:title>
  <dc:creator>Margaret Buck</dc:creator>
  <cp:lastModifiedBy>Buck, Margaret H</cp:lastModifiedBy>
  <cp:revision>4</cp:revision>
  <dcterms:created xsi:type="dcterms:W3CDTF">2014-01-31T10:51:38Z</dcterms:created>
  <dcterms:modified xsi:type="dcterms:W3CDTF">2014-02-06T19:53:15Z</dcterms:modified>
</cp:coreProperties>
</file>