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59" r:id="rId1"/>
  </p:sldMasterIdLst>
  <p:notesMasterIdLst>
    <p:notesMasterId r:id="rId30"/>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Lst>
  <p:sldSz cx="12188825" cy="6858000"/>
  <p:notesSz cx="6858000" cy="9144000"/>
  <p:embeddedFontLst>
    <p:embeddedFont>
      <p:font typeface="Palatino Linotype" panose="02040502050505030304" pitchFamily="18" charset="0"/>
      <p:regular r:id="rId31"/>
      <p:bold r:id="rId32"/>
      <p:italic r:id="rId33"/>
      <p:boldItalic r:id="rId34"/>
    </p:embeddedFont>
  </p:embeddedFontLst>
  <p:defaultText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defaultTextStyle>
  <p:extLst>
    <p:ext uri="{EFAFB233-063F-42B5-8137-9DF3F51BA10A}">
      <p15:sldGuideLst xmlns:p15="http://schemas.microsoft.com/office/powerpoint/2012/main">
        <p15:guide id="1" orient="horz" pos="2160">
          <p15:clr>
            <a:srgbClr val="A4A3A4"/>
          </p15:clr>
        </p15:guide>
        <p15:guide id="2" orient="horz" pos="1008">
          <p15:clr>
            <a:srgbClr val="A4A3A4"/>
          </p15:clr>
        </p15:guide>
        <p15:guide id="3" orient="horz" pos="3792">
          <p15:clr>
            <a:srgbClr val="A4A3A4"/>
          </p15:clr>
        </p15:guide>
        <p15:guide id="4" orient="horz" pos="1152">
          <p15:clr>
            <a:srgbClr val="A4A3A4"/>
          </p15:clr>
        </p15:guide>
        <p15:guide id="5" orient="horz" pos="3360">
          <p15:clr>
            <a:srgbClr val="A4A3A4"/>
          </p15:clr>
        </p15:guide>
        <p15:guide id="6" orient="horz" pos="3072">
          <p15:clr>
            <a:srgbClr val="A4A3A4"/>
          </p15:clr>
        </p15:guide>
        <p15:guide id="7" orient="horz" pos="864">
          <p15:clr>
            <a:srgbClr val="A4A3A4"/>
          </p15:clr>
        </p15:guide>
        <p15:guide id="8" orient="horz" pos="528">
          <p15:clr>
            <a:srgbClr val="A4A3A4"/>
          </p15:clr>
        </p15:guide>
        <p15:guide id="9" orient="horz" pos="2784">
          <p15:clr>
            <a:srgbClr val="A4A3A4"/>
          </p15:clr>
        </p15:guide>
        <p15:guide id="10" pos="3839">
          <p15:clr>
            <a:srgbClr val="A4A3A4"/>
          </p15:clr>
        </p15:guide>
        <p15:guide id="11" pos="959">
          <p15:clr>
            <a:srgbClr val="A4A3A4"/>
          </p15:clr>
        </p15:guide>
        <p15:guide id="12" pos="7007">
          <p15:clr>
            <a:srgbClr val="A4A3A4"/>
          </p15:clr>
        </p15:guide>
        <p15:guide id="13" pos="6719">
          <p15:clr>
            <a:srgbClr val="A4A3A4"/>
          </p15:clr>
        </p15:guide>
        <p15:guide id="14" pos="6143">
          <p15:clr>
            <a:srgbClr val="A4A3A4"/>
          </p15:clr>
        </p15:guide>
        <p15:guide id="15" pos="3983">
          <p15:clr>
            <a:srgbClr val="A4A3A4"/>
          </p15:clr>
        </p15:guide>
        <p15:guide id="16" pos="527">
          <p15:clr>
            <a:srgbClr val="A4A3A4"/>
          </p15:clr>
        </p15:guide>
        <p15:guide id="17" pos="715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8" d="100"/>
          <a:sy n="68" d="100"/>
        </p:scale>
        <p:origin x="798" y="72"/>
      </p:cViewPr>
      <p:guideLst>
        <p:guide orient="horz" pos="2160"/>
        <p:guide orient="horz" pos="1008"/>
        <p:guide orient="horz" pos="3792"/>
        <p:guide orient="horz" pos="1152"/>
        <p:guide orient="horz" pos="3360"/>
        <p:guide orient="horz" pos="3072"/>
        <p:guide orient="horz" pos="864"/>
        <p:guide orient="horz" pos="528"/>
        <p:guide orient="horz" pos="2784"/>
        <p:guide pos="3839"/>
        <p:guide pos="959"/>
        <p:guide pos="7007"/>
        <p:guide pos="6719"/>
        <p:guide pos="6143"/>
        <p:guide pos="3983"/>
        <p:guide pos="527"/>
        <p:guide pos="7151"/>
      </p:guideLst>
    </p:cSldViewPr>
  </p:slideViewPr>
  <p:notesTextViewPr>
    <p:cViewPr>
      <p:scale>
        <a:sx n="1" d="1"/>
        <a:sy n="1" d="1"/>
      </p:scale>
      <p:origin x="0" y="0"/>
    </p:cViewPr>
  </p:notesTextViewPr>
  <p:notesViewPr>
    <p:cSldViewPr snapToGrid="0">
      <p:cViewPr varScale="1">
        <p:scale>
          <a:sx n="100" d="100"/>
          <a:sy n="100" d="100"/>
        </p:scale>
        <p:origin x="0" y="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font" Target="fonts/font4.fntdata"/><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font" Target="fonts/font3.fntdata"/><Relationship Id="rId38"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font" Target="fonts/font2.fntdata"/><Relationship Id="rId37"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 Id="rId35"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2"/>
        <p:cNvGrpSpPr/>
        <p:nvPr/>
      </p:nvGrpSpPr>
      <p:grpSpPr>
        <a:xfrm>
          <a:off x="0" y="0"/>
          <a:ext cx="0" cy="0"/>
          <a:chOff x="0" y="0"/>
          <a:chExt cx="0" cy="0"/>
        </a:xfrm>
      </p:grpSpPr>
      <p:sp>
        <p:nvSpPr>
          <p:cNvPr id="3" name="Google Shape;3;n"/>
          <p:cNvSpPr txBox="1">
            <a:spLocks noGrp="1"/>
          </p:cNvSpPr>
          <p:nvPr>
            <p:ph type="hdr" idx="2"/>
          </p:nvPr>
        </p:nvSpPr>
        <p:spPr>
          <a:xfrm>
            <a:off x="0" y="0"/>
            <a:ext cx="2971800" cy="457200"/>
          </a:xfrm>
          <a:prstGeom prst="rect">
            <a:avLst/>
          </a:prstGeom>
          <a:noFill/>
          <a:ln>
            <a:noFill/>
          </a:ln>
        </p:spPr>
        <p:txBody>
          <a:bodyPr spcFirstLastPara="1" wrap="square" lIns="91425" tIns="45700" rIns="91425" bIns="45700" anchor="t" anchorCtr="0"/>
          <a:lstStyle>
            <a:lvl1pPr marR="0" lvl="0" algn="l" rtl="0">
              <a:spcBef>
                <a:spcPts val="0"/>
              </a:spcBef>
              <a:spcAft>
                <a:spcPts val="0"/>
              </a:spcAft>
              <a:buSzPts val="1400"/>
              <a:buNone/>
              <a:defRPr sz="1200" b="0" i="0" u="none" strike="noStrike" cap="none">
                <a:solidFill>
                  <a:schemeClr val="dk1"/>
                </a:solidFill>
                <a:latin typeface="Palatino Linotype"/>
                <a:ea typeface="Palatino Linotype"/>
                <a:cs typeface="Palatino Linotype"/>
                <a:sym typeface="Palatino Linotype"/>
              </a:defRPr>
            </a:lvl1pPr>
            <a:lvl2pPr marR="0" lvl="1"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2pPr>
            <a:lvl3pPr marR="0" lvl="2"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3pPr>
            <a:lvl4pPr marR="0" lvl="3"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4pPr>
            <a:lvl5pPr marR="0" lvl="4"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5pPr>
            <a:lvl6pPr marR="0" lvl="5"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6pPr>
            <a:lvl7pPr marR="0" lvl="6"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7pPr>
            <a:lvl8pPr marR="0" lvl="7"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8pPr>
            <a:lvl9pPr marR="0" lvl="8"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9pPr>
          </a:lstStyle>
          <a:p>
            <a:endParaRPr/>
          </a:p>
        </p:txBody>
      </p:sp>
      <p:sp>
        <p:nvSpPr>
          <p:cNvPr id="4" name="Google Shape;4;n"/>
          <p:cNvSpPr txBox="1">
            <a:spLocks noGrp="1"/>
          </p:cNvSpPr>
          <p:nvPr>
            <p:ph type="dt" idx="10"/>
          </p:nvPr>
        </p:nvSpPr>
        <p:spPr>
          <a:xfrm>
            <a:off x="3884613" y="0"/>
            <a:ext cx="2971800" cy="457200"/>
          </a:xfrm>
          <a:prstGeom prst="rect">
            <a:avLst/>
          </a:prstGeom>
          <a:noFill/>
          <a:ln>
            <a:noFill/>
          </a:ln>
        </p:spPr>
        <p:txBody>
          <a:bodyPr spcFirstLastPara="1" wrap="square" lIns="91425" tIns="45700" rIns="91425" bIns="45700" anchor="t" anchorCtr="0"/>
          <a:lstStyle>
            <a:lvl1pPr marR="0" lvl="0" algn="r" rtl="0">
              <a:spcBef>
                <a:spcPts val="0"/>
              </a:spcBef>
              <a:spcAft>
                <a:spcPts val="0"/>
              </a:spcAft>
              <a:buSzPts val="1400"/>
              <a:buNone/>
              <a:defRPr sz="1200" b="0" i="0" u="none" strike="noStrike" cap="none">
                <a:solidFill>
                  <a:schemeClr val="dk1"/>
                </a:solidFill>
                <a:latin typeface="Palatino Linotype"/>
                <a:ea typeface="Palatino Linotype"/>
                <a:cs typeface="Palatino Linotype"/>
                <a:sym typeface="Palatino Linotype"/>
              </a:defRPr>
            </a:lvl1pPr>
            <a:lvl2pPr marR="0" lvl="1"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2pPr>
            <a:lvl3pPr marR="0" lvl="2"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3pPr>
            <a:lvl4pPr marR="0" lvl="3"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4pPr>
            <a:lvl5pPr marR="0" lvl="4"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5pPr>
            <a:lvl6pPr marR="0" lvl="5"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6pPr>
            <a:lvl7pPr marR="0" lvl="6"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7pPr>
            <a:lvl8pPr marR="0" lvl="7"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8pPr>
            <a:lvl9pPr marR="0" lvl="8"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9pPr>
          </a:lstStyle>
          <a:p>
            <a:endParaRPr/>
          </a:p>
        </p:txBody>
      </p:sp>
      <p:sp>
        <p:nvSpPr>
          <p:cNvPr id="5" name="Google Shape;5;n"/>
          <p:cNvSpPr>
            <a:spLocks noGrp="1" noRot="1" noChangeAspect="1"/>
          </p:cNvSpPr>
          <p:nvPr>
            <p:ph type="sldImg" idx="3"/>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6" name="Google Shape;6;n"/>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lstStyle>
            <a:lvl1pPr marL="457200" marR="0" lvl="0" indent="-228600" algn="l" rtl="0">
              <a:spcBef>
                <a:spcPts val="0"/>
              </a:spcBef>
              <a:spcAft>
                <a:spcPts val="0"/>
              </a:spcAft>
              <a:buSzPts val="1400"/>
              <a:buNone/>
              <a:defRPr sz="1200" b="0" i="0" u="none" strike="noStrike" cap="none">
                <a:solidFill>
                  <a:schemeClr val="dk1"/>
                </a:solidFill>
                <a:latin typeface="Palatino Linotype"/>
                <a:ea typeface="Palatino Linotype"/>
                <a:cs typeface="Palatino Linotype"/>
                <a:sym typeface="Palatino Linotype"/>
              </a:defRPr>
            </a:lvl1pPr>
            <a:lvl2pPr marL="914400" marR="0" lvl="1" indent="-228600" algn="l" rtl="0">
              <a:spcBef>
                <a:spcPts val="0"/>
              </a:spcBef>
              <a:spcAft>
                <a:spcPts val="0"/>
              </a:spcAft>
              <a:buSzPts val="1400"/>
              <a:buNone/>
              <a:defRPr sz="1200" b="0" i="0" u="none" strike="noStrike" cap="none">
                <a:solidFill>
                  <a:schemeClr val="dk1"/>
                </a:solidFill>
                <a:latin typeface="Palatino Linotype"/>
                <a:ea typeface="Palatino Linotype"/>
                <a:cs typeface="Palatino Linotype"/>
                <a:sym typeface="Palatino Linotype"/>
              </a:defRPr>
            </a:lvl2pPr>
            <a:lvl3pPr marL="1371600" marR="0" lvl="2" indent="-228600" algn="l" rtl="0">
              <a:spcBef>
                <a:spcPts val="0"/>
              </a:spcBef>
              <a:spcAft>
                <a:spcPts val="0"/>
              </a:spcAft>
              <a:buSzPts val="1400"/>
              <a:buNone/>
              <a:defRPr sz="1200" b="0" i="0" u="none" strike="noStrike" cap="none">
                <a:solidFill>
                  <a:schemeClr val="dk1"/>
                </a:solidFill>
                <a:latin typeface="Palatino Linotype"/>
                <a:ea typeface="Palatino Linotype"/>
                <a:cs typeface="Palatino Linotype"/>
                <a:sym typeface="Palatino Linotype"/>
              </a:defRPr>
            </a:lvl3pPr>
            <a:lvl4pPr marL="1828800" marR="0" lvl="3" indent="-228600" algn="l" rtl="0">
              <a:spcBef>
                <a:spcPts val="0"/>
              </a:spcBef>
              <a:spcAft>
                <a:spcPts val="0"/>
              </a:spcAft>
              <a:buSzPts val="1400"/>
              <a:buNone/>
              <a:defRPr sz="1200" b="0" i="0" u="none" strike="noStrike" cap="none">
                <a:solidFill>
                  <a:schemeClr val="dk1"/>
                </a:solidFill>
                <a:latin typeface="Palatino Linotype"/>
                <a:ea typeface="Palatino Linotype"/>
                <a:cs typeface="Palatino Linotype"/>
                <a:sym typeface="Palatino Linotype"/>
              </a:defRPr>
            </a:lvl4pPr>
            <a:lvl5pPr marL="2286000" marR="0" lvl="4" indent="-228600" algn="l" rtl="0">
              <a:spcBef>
                <a:spcPts val="0"/>
              </a:spcBef>
              <a:spcAft>
                <a:spcPts val="0"/>
              </a:spcAft>
              <a:buSzPts val="1400"/>
              <a:buNone/>
              <a:defRPr sz="1200" b="0" i="0" u="none" strike="noStrike" cap="none">
                <a:solidFill>
                  <a:schemeClr val="dk1"/>
                </a:solidFill>
                <a:latin typeface="Palatino Linotype"/>
                <a:ea typeface="Palatino Linotype"/>
                <a:cs typeface="Palatino Linotype"/>
                <a:sym typeface="Palatino Linotype"/>
              </a:defRPr>
            </a:lvl5pPr>
            <a:lvl6pPr marL="2743200" marR="0" lvl="5" indent="-228600" algn="l" rtl="0">
              <a:spcBef>
                <a:spcPts val="0"/>
              </a:spcBef>
              <a:spcAft>
                <a:spcPts val="0"/>
              </a:spcAft>
              <a:buSzPts val="1400"/>
              <a:buNone/>
              <a:defRPr sz="1200" b="0" i="0" u="none" strike="noStrike" cap="none">
                <a:solidFill>
                  <a:schemeClr val="dk1"/>
                </a:solidFill>
                <a:latin typeface="Palatino Linotype"/>
                <a:ea typeface="Palatino Linotype"/>
                <a:cs typeface="Palatino Linotype"/>
                <a:sym typeface="Palatino Linotype"/>
              </a:defRPr>
            </a:lvl6pPr>
            <a:lvl7pPr marL="3200400" marR="0" lvl="6" indent="-228600" algn="l" rtl="0">
              <a:spcBef>
                <a:spcPts val="0"/>
              </a:spcBef>
              <a:spcAft>
                <a:spcPts val="0"/>
              </a:spcAft>
              <a:buSzPts val="1400"/>
              <a:buNone/>
              <a:defRPr sz="1200" b="0" i="0" u="none" strike="noStrike" cap="none">
                <a:solidFill>
                  <a:schemeClr val="dk1"/>
                </a:solidFill>
                <a:latin typeface="Palatino Linotype"/>
                <a:ea typeface="Palatino Linotype"/>
                <a:cs typeface="Palatino Linotype"/>
                <a:sym typeface="Palatino Linotype"/>
              </a:defRPr>
            </a:lvl7pPr>
            <a:lvl8pPr marL="3657600" marR="0" lvl="7" indent="-228600" algn="l" rtl="0">
              <a:spcBef>
                <a:spcPts val="0"/>
              </a:spcBef>
              <a:spcAft>
                <a:spcPts val="0"/>
              </a:spcAft>
              <a:buSzPts val="1400"/>
              <a:buNone/>
              <a:defRPr sz="1200" b="0" i="0" u="none" strike="noStrike" cap="none">
                <a:solidFill>
                  <a:schemeClr val="dk1"/>
                </a:solidFill>
                <a:latin typeface="Palatino Linotype"/>
                <a:ea typeface="Palatino Linotype"/>
                <a:cs typeface="Palatino Linotype"/>
                <a:sym typeface="Palatino Linotype"/>
              </a:defRPr>
            </a:lvl8pPr>
            <a:lvl9pPr marL="4114800" marR="0" lvl="8" indent="-228600" algn="l" rtl="0">
              <a:spcBef>
                <a:spcPts val="0"/>
              </a:spcBef>
              <a:spcAft>
                <a:spcPts val="0"/>
              </a:spcAft>
              <a:buSzPts val="1400"/>
              <a:buNone/>
              <a:defRPr sz="1200" b="0" i="0" u="none" strike="noStrike" cap="none">
                <a:solidFill>
                  <a:schemeClr val="dk1"/>
                </a:solidFill>
                <a:latin typeface="Palatino Linotype"/>
                <a:ea typeface="Palatino Linotype"/>
                <a:cs typeface="Palatino Linotype"/>
                <a:sym typeface="Palatino Linotype"/>
              </a:defRPr>
            </a:lvl9pPr>
          </a:lstStyle>
          <a:p>
            <a:endParaRPr/>
          </a:p>
        </p:txBody>
      </p:sp>
      <p:sp>
        <p:nvSpPr>
          <p:cNvPr id="7" name="Google Shape;7;n"/>
          <p:cNvSpPr txBox="1">
            <a:spLocks noGrp="1"/>
          </p:cNvSpPr>
          <p:nvPr>
            <p:ph type="ftr" idx="11"/>
          </p:nvPr>
        </p:nvSpPr>
        <p:spPr>
          <a:xfrm>
            <a:off x="0" y="8685213"/>
            <a:ext cx="2971800" cy="457200"/>
          </a:xfrm>
          <a:prstGeom prst="rect">
            <a:avLst/>
          </a:prstGeom>
          <a:noFill/>
          <a:ln>
            <a:noFill/>
          </a:ln>
        </p:spPr>
        <p:txBody>
          <a:bodyPr spcFirstLastPara="1" wrap="square" lIns="91425" tIns="45700" rIns="91425" bIns="45700" anchor="b" anchorCtr="0"/>
          <a:lstStyle>
            <a:lvl1pPr marR="0" lvl="0" algn="l" rtl="0">
              <a:spcBef>
                <a:spcPts val="0"/>
              </a:spcBef>
              <a:spcAft>
                <a:spcPts val="0"/>
              </a:spcAft>
              <a:buSzPts val="1400"/>
              <a:buNone/>
              <a:defRPr sz="1200" b="0" i="0" u="none" strike="noStrike" cap="none">
                <a:solidFill>
                  <a:schemeClr val="dk1"/>
                </a:solidFill>
                <a:latin typeface="Palatino Linotype"/>
                <a:ea typeface="Palatino Linotype"/>
                <a:cs typeface="Palatino Linotype"/>
                <a:sym typeface="Palatino Linotype"/>
              </a:defRPr>
            </a:lvl1pPr>
            <a:lvl2pPr marR="0" lvl="1"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2pPr>
            <a:lvl3pPr marR="0" lvl="2"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3pPr>
            <a:lvl4pPr marR="0" lvl="3"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4pPr>
            <a:lvl5pPr marR="0" lvl="4"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5pPr>
            <a:lvl6pPr marR="0" lvl="5"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6pPr>
            <a:lvl7pPr marR="0" lvl="6"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7pPr>
            <a:lvl8pPr marR="0" lvl="7"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8pPr>
            <a:lvl9pPr marR="0" lvl="8"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9pPr>
          </a:lstStyle>
          <a:p>
            <a:endParaRPr/>
          </a:p>
        </p:txBody>
      </p:sp>
      <p:sp>
        <p:nvSpPr>
          <p:cNvPr id="8" name="Google Shape;8;n"/>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marR="0" lvl="0" indent="0" algn="r" rtl="0">
              <a:spcBef>
                <a:spcPts val="0"/>
              </a:spcBef>
              <a:spcAft>
                <a:spcPts val="0"/>
              </a:spcAft>
              <a:buNone/>
            </a:pPr>
            <a:fld id="{00000000-1234-1234-1234-123412341234}" type="slidenum">
              <a:rPr lang="en-US" sz="1200" b="0" i="0" u="none" strike="noStrike" cap="none">
                <a:solidFill>
                  <a:schemeClr val="dk1"/>
                </a:solidFill>
                <a:latin typeface="Palatino Linotype"/>
                <a:ea typeface="Palatino Linotype"/>
                <a:cs typeface="Palatino Linotype"/>
                <a:sym typeface="Palatino Linotype"/>
              </a:rPr>
              <a:t>‹#›</a:t>
            </a:fld>
            <a:endParaRPr sz="1200" b="0" i="0" u="none" strike="noStrike" cap="none">
              <a:solidFill>
                <a:schemeClr val="dk1"/>
              </a:solidFill>
              <a:latin typeface="Palatino Linotype"/>
              <a:ea typeface="Palatino Linotype"/>
              <a:cs typeface="Palatino Linotype"/>
              <a:sym typeface="Palatino Linotype"/>
            </a:endParaRPr>
          </a:p>
        </p:txBody>
      </p:sp>
    </p:spTree>
  </p:cSld>
  <p:clrMap bg1="lt1" tx1="dk1" bg2="dk2" tx2="lt2" accent1="accent1" accent2="accent2" accent3="accent3" accent4="accent4" accent5="accent5" accent6="accent6" hlink="hlink" folHlink="folHlink"/>
  <p:notes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mentalfloss.com/article/18956/chalk-it-imagination-julian-beever" TargetMode="External"/><Relationship Id="rId2" Type="http://schemas.openxmlformats.org/officeDocument/2006/relationships/slide" Target="../slides/slide5.xml"/><Relationship Id="rId1" Type="http://schemas.openxmlformats.org/officeDocument/2006/relationships/notesMaster" Target="../notesMasters/notesMaster1.xml"/><Relationship Id="rId4" Type="http://schemas.openxmlformats.org/officeDocument/2006/relationships/hyperlink" Target="http://www.bbc.co.uk/birmingham/content/articles/2006/01/27/pavement_picasso_feature.shtml" TargetMode="Externa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2"/>
        <p:cNvGrpSpPr/>
        <p:nvPr/>
      </p:nvGrpSpPr>
      <p:grpSpPr>
        <a:xfrm>
          <a:off x="0" y="0"/>
          <a:ext cx="0" cy="0"/>
          <a:chOff x="0" y="0"/>
          <a:chExt cx="0" cy="0"/>
        </a:xfrm>
      </p:grpSpPr>
      <p:sp>
        <p:nvSpPr>
          <p:cNvPr id="83" name="Google Shape;83;p1: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84" name="Google Shape;84;p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85" name="Google Shape;85;p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a:t>
            </a:fld>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Google Shape;151;p9: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52" name="Google Shape;152;p9: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Each table could have BIG PAPER to divide into thirds.  Label the sections with “See, Think and Wonder” to capture their group thoughts.  They could discuss their ideas as table groups and then share out one important idea from each table with the larger group.  </a:t>
            </a:r>
            <a:endParaRPr/>
          </a:p>
        </p:txBody>
      </p:sp>
      <p:sp>
        <p:nvSpPr>
          <p:cNvPr id="153" name="Google Shape;153;p9: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10</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9"/>
        <p:cNvGrpSpPr/>
        <p:nvPr/>
      </p:nvGrpSpPr>
      <p:grpSpPr>
        <a:xfrm>
          <a:off x="0" y="0"/>
          <a:ext cx="0" cy="0"/>
          <a:chOff x="0" y="0"/>
          <a:chExt cx="0" cy="0"/>
        </a:xfrm>
      </p:grpSpPr>
      <p:sp>
        <p:nvSpPr>
          <p:cNvPr id="160" name="Google Shape;160;p10: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61" name="Google Shape;161;p1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You could also ask them to identify the different groups of people who might be impacted or interested in this image (i.e. what groups live on the left? The right?  What can the groups on the left see from their side?  What can the groups on the right see from their side?  What does this image suggest about the region and the people who live there?  Does this image portray “community”?  Will everyone in the region agree on what future policies should be implemented?  What might those suggestions look like?   </a:t>
            </a:r>
            <a:endParaRPr/>
          </a:p>
        </p:txBody>
      </p:sp>
      <p:sp>
        <p:nvSpPr>
          <p:cNvPr id="162" name="Google Shape;162;p1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11</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5"/>
        <p:cNvGrpSpPr/>
        <p:nvPr/>
      </p:nvGrpSpPr>
      <p:grpSpPr>
        <a:xfrm>
          <a:off x="0" y="0"/>
          <a:ext cx="0" cy="0"/>
          <a:chOff x="0" y="0"/>
          <a:chExt cx="0" cy="0"/>
        </a:xfrm>
      </p:grpSpPr>
      <p:sp>
        <p:nvSpPr>
          <p:cNvPr id="166" name="Google Shape;166;p11: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67" name="Google Shape;167;p11: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0"/>
        <p:cNvGrpSpPr/>
        <p:nvPr/>
      </p:nvGrpSpPr>
      <p:grpSpPr>
        <a:xfrm>
          <a:off x="0" y="0"/>
          <a:ext cx="0" cy="0"/>
          <a:chOff x="0" y="0"/>
          <a:chExt cx="0" cy="0"/>
        </a:xfrm>
      </p:grpSpPr>
      <p:sp>
        <p:nvSpPr>
          <p:cNvPr id="171" name="Google Shape;171;p12: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72" name="Google Shape;172;p12: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If policy makers could see these statistics would their perspective/lens for viewing the previous image be likely to change?</a:t>
            </a:r>
            <a:endParaRPr/>
          </a:p>
        </p:txBody>
      </p:sp>
      <p:sp>
        <p:nvSpPr>
          <p:cNvPr id="173" name="Google Shape;173;p12: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13</a:t>
            </a:fld>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7"/>
        <p:cNvGrpSpPr/>
        <p:nvPr/>
      </p:nvGrpSpPr>
      <p:grpSpPr>
        <a:xfrm>
          <a:off x="0" y="0"/>
          <a:ext cx="0" cy="0"/>
          <a:chOff x="0" y="0"/>
          <a:chExt cx="0" cy="0"/>
        </a:xfrm>
      </p:grpSpPr>
      <p:sp>
        <p:nvSpPr>
          <p:cNvPr id="178" name="Google Shape;178;p13: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79" name="Google Shape;179;p13: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2"/>
        <p:cNvGrpSpPr/>
        <p:nvPr/>
      </p:nvGrpSpPr>
      <p:grpSpPr>
        <a:xfrm>
          <a:off x="0" y="0"/>
          <a:ext cx="0" cy="0"/>
          <a:chOff x="0" y="0"/>
          <a:chExt cx="0" cy="0"/>
        </a:xfrm>
      </p:grpSpPr>
      <p:sp>
        <p:nvSpPr>
          <p:cNvPr id="183" name="Google Shape;183;p14: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84" name="Google Shape;184;p1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Could ask students to think of a time they have set out to learn something new or join a new club, sport, community group ….  Have them think about the 4 questions above in relation to this past experience.  They could jot some of their thoughts down and then all get up and find someone to share with.  It might be someone who is “wearing the same color shoes as they have on” or someone who has the same color shirt … whatever mixes them up a bit and gives them a chance to move for a few minutes.</a:t>
            </a:r>
            <a:endParaRPr/>
          </a:p>
        </p:txBody>
      </p:sp>
      <p:sp>
        <p:nvSpPr>
          <p:cNvPr id="185" name="Google Shape;185;p1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15</a:t>
            </a:fld>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9"/>
        <p:cNvGrpSpPr/>
        <p:nvPr/>
      </p:nvGrpSpPr>
      <p:grpSpPr>
        <a:xfrm>
          <a:off x="0" y="0"/>
          <a:ext cx="0" cy="0"/>
          <a:chOff x="0" y="0"/>
          <a:chExt cx="0" cy="0"/>
        </a:xfrm>
      </p:grpSpPr>
      <p:sp>
        <p:nvSpPr>
          <p:cNvPr id="190" name="Google Shape;190;p15: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1" name="Google Shape;191;p15: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4"/>
        <p:cNvGrpSpPr/>
        <p:nvPr/>
      </p:nvGrpSpPr>
      <p:grpSpPr>
        <a:xfrm>
          <a:off x="0" y="0"/>
          <a:ext cx="0" cy="0"/>
          <a:chOff x="0" y="0"/>
          <a:chExt cx="0" cy="0"/>
        </a:xfrm>
      </p:grpSpPr>
      <p:sp>
        <p:nvSpPr>
          <p:cNvPr id="195" name="Google Shape;195;p16: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96" name="Google Shape;196;p16: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Google Shape;202;p1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03" name="Google Shape;203;p17: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8"/>
        <p:cNvGrpSpPr/>
        <p:nvPr/>
      </p:nvGrpSpPr>
      <p:grpSpPr>
        <a:xfrm>
          <a:off x="0" y="0"/>
          <a:ext cx="0" cy="0"/>
          <a:chOff x="0" y="0"/>
          <a:chExt cx="0" cy="0"/>
        </a:xfrm>
      </p:grpSpPr>
      <p:sp>
        <p:nvSpPr>
          <p:cNvPr id="209" name="Google Shape;209;p1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0" name="Google Shape;210;p18: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89"/>
        <p:cNvGrpSpPr/>
        <p:nvPr/>
      </p:nvGrpSpPr>
      <p:grpSpPr>
        <a:xfrm>
          <a:off x="0" y="0"/>
          <a:ext cx="0" cy="0"/>
          <a:chOff x="0" y="0"/>
          <a:chExt cx="0" cy="0"/>
        </a:xfrm>
      </p:grpSpPr>
      <p:sp>
        <p:nvSpPr>
          <p:cNvPr id="90" name="Google Shape;90;g4434c48c11_0_0: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91" name="Google Shape;91;g4434c48c11_0_0: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2" name="Google Shape;92;g4434c48c11_0_0: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a:t>
            </a:fld>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5"/>
        <p:cNvGrpSpPr/>
        <p:nvPr/>
      </p:nvGrpSpPr>
      <p:grpSpPr>
        <a:xfrm>
          <a:off x="0" y="0"/>
          <a:ext cx="0" cy="0"/>
          <a:chOff x="0" y="0"/>
          <a:chExt cx="0" cy="0"/>
        </a:xfrm>
      </p:grpSpPr>
      <p:sp>
        <p:nvSpPr>
          <p:cNvPr id="216" name="Google Shape;216;p19: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17" name="Google Shape;217;p19: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2"/>
        <p:cNvGrpSpPr/>
        <p:nvPr/>
      </p:nvGrpSpPr>
      <p:grpSpPr>
        <a:xfrm>
          <a:off x="0" y="0"/>
          <a:ext cx="0" cy="0"/>
          <a:chOff x="0" y="0"/>
          <a:chExt cx="0" cy="0"/>
        </a:xfrm>
      </p:grpSpPr>
      <p:sp>
        <p:nvSpPr>
          <p:cNvPr id="223" name="Google Shape;223;p20: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24" name="Google Shape;224;p20: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29"/>
        <p:cNvGrpSpPr/>
        <p:nvPr/>
      </p:nvGrpSpPr>
      <p:grpSpPr>
        <a:xfrm>
          <a:off x="0" y="0"/>
          <a:ext cx="0" cy="0"/>
          <a:chOff x="0" y="0"/>
          <a:chExt cx="0" cy="0"/>
        </a:xfrm>
      </p:grpSpPr>
      <p:sp>
        <p:nvSpPr>
          <p:cNvPr id="230" name="Google Shape;230;p21: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31" name="Google Shape;231;p21: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This could be the stopping point for the first day of the lesson (this should be about 45-50 minutes).  The next day you could do the second part – this gives them a chance to think about the info they were introduced to and ask clarifying questions.  The second part of the lesson gives them a real world example and chance to brainstorm the connections to various global contexts.  Then they can “practice” sharing ideas by drawing topics from a bag and brainstorming in small groups ideas that might connect with specific global contexts.  This would be a </a:t>
            </a:r>
            <a:endParaRPr/>
          </a:p>
        </p:txBody>
      </p:sp>
      <p:sp>
        <p:nvSpPr>
          <p:cNvPr id="232" name="Google Shape;232;p21: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22</a:t>
            </a:fld>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37"/>
        <p:cNvGrpSpPr/>
        <p:nvPr/>
      </p:nvGrpSpPr>
      <p:grpSpPr>
        <a:xfrm>
          <a:off x="0" y="0"/>
          <a:ext cx="0" cy="0"/>
          <a:chOff x="0" y="0"/>
          <a:chExt cx="0" cy="0"/>
        </a:xfrm>
      </p:grpSpPr>
      <p:sp>
        <p:nvSpPr>
          <p:cNvPr id="238" name="Google Shape;238;p2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39" name="Google Shape;239;p22: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42"/>
        <p:cNvGrpSpPr/>
        <p:nvPr/>
      </p:nvGrpSpPr>
      <p:grpSpPr>
        <a:xfrm>
          <a:off x="0" y="0"/>
          <a:ext cx="0" cy="0"/>
          <a:chOff x="0" y="0"/>
          <a:chExt cx="0" cy="0"/>
        </a:xfrm>
      </p:grpSpPr>
      <p:sp>
        <p:nvSpPr>
          <p:cNvPr id="243" name="Google Shape;243;p23: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44" name="Google Shape;244;p2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Introduce this video segment by saying “This is an example of a personal project led by a teacher in a village in Paraguay.  The community is situated near a landfill.  The music teacher from the local school and political leaders from region wanted to provide more opportunities for the students to become musicians but they did not have multiple instruments so students had to share a single violin etc.  Creative problem solving led to what you will see in the video.  Eventually the student orchestra performed internationally.”</a:t>
            </a:r>
            <a:endParaRPr/>
          </a:p>
        </p:txBody>
      </p:sp>
      <p:sp>
        <p:nvSpPr>
          <p:cNvPr id="245" name="Google Shape;245;p2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24</a:t>
            </a:fld>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0"/>
        <p:cNvGrpSpPr/>
        <p:nvPr/>
      </p:nvGrpSpPr>
      <p:grpSpPr>
        <a:xfrm>
          <a:off x="0" y="0"/>
          <a:ext cx="0" cy="0"/>
          <a:chOff x="0" y="0"/>
          <a:chExt cx="0" cy="0"/>
        </a:xfrm>
      </p:grpSpPr>
      <p:sp>
        <p:nvSpPr>
          <p:cNvPr id="251" name="Google Shape;251;p24: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52" name="Google Shape;252;p24: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56"/>
        <p:cNvGrpSpPr/>
        <p:nvPr/>
      </p:nvGrpSpPr>
      <p:grpSpPr>
        <a:xfrm>
          <a:off x="0" y="0"/>
          <a:ext cx="0" cy="0"/>
          <a:chOff x="0" y="0"/>
          <a:chExt cx="0" cy="0"/>
        </a:xfrm>
      </p:grpSpPr>
      <p:sp>
        <p:nvSpPr>
          <p:cNvPr id="257" name="Google Shape;257;p25: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58" name="Google Shape;258;p2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Each table will have laminated cards that describe the characteristics of the global context(s).  This could also be done by having each table group address a different global context with regard to the video and then either present their thinking to the class OR rotate groups or the BIG PAPER from table to table to build on other’s ideas using different colored markers for each group.  You could also put the 6 sheets of paper up around the room and have kids silently do a walk-around to add their thoughts then highlight some of the ideas for each global context as a large group.</a:t>
            </a:r>
            <a:endParaRPr/>
          </a:p>
        </p:txBody>
      </p:sp>
      <p:sp>
        <p:nvSpPr>
          <p:cNvPr id="259" name="Google Shape;259;p2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26</a:t>
            </a:fld>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63"/>
        <p:cNvGrpSpPr/>
        <p:nvPr/>
      </p:nvGrpSpPr>
      <p:grpSpPr>
        <a:xfrm>
          <a:off x="0" y="0"/>
          <a:ext cx="0" cy="0"/>
          <a:chOff x="0" y="0"/>
          <a:chExt cx="0" cy="0"/>
        </a:xfrm>
      </p:grpSpPr>
      <p:sp>
        <p:nvSpPr>
          <p:cNvPr id="264" name="Google Shape;264;p26: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265" name="Google Shape;265;p2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This could be extra practice with making connections and could be followed by practice connecting PTI to global contexts.</a:t>
            </a:r>
            <a:endParaRPr/>
          </a:p>
        </p:txBody>
      </p:sp>
      <p:sp>
        <p:nvSpPr>
          <p:cNvPr id="266" name="Google Shape;266;p2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27</a:t>
            </a:fld>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70"/>
        <p:cNvGrpSpPr/>
        <p:nvPr/>
      </p:nvGrpSpPr>
      <p:grpSpPr>
        <a:xfrm>
          <a:off x="0" y="0"/>
          <a:ext cx="0" cy="0"/>
          <a:chOff x="0" y="0"/>
          <a:chExt cx="0" cy="0"/>
        </a:xfrm>
      </p:grpSpPr>
      <p:sp>
        <p:nvSpPr>
          <p:cNvPr id="271" name="Google Shape;271;p27: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272" name="Google Shape;272;p27: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97"/>
        <p:cNvGrpSpPr/>
        <p:nvPr/>
      </p:nvGrpSpPr>
      <p:grpSpPr>
        <a:xfrm>
          <a:off x="0" y="0"/>
          <a:ext cx="0" cy="0"/>
          <a:chOff x="0" y="0"/>
          <a:chExt cx="0" cy="0"/>
        </a:xfrm>
      </p:grpSpPr>
      <p:sp>
        <p:nvSpPr>
          <p:cNvPr id="98" name="Google Shape;98;p2: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99" name="Google Shape;99;p2: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3"/>
        <p:cNvGrpSpPr/>
        <p:nvPr/>
      </p:nvGrpSpPr>
      <p:grpSpPr>
        <a:xfrm>
          <a:off x="0" y="0"/>
          <a:ext cx="0" cy="0"/>
          <a:chOff x="0" y="0"/>
          <a:chExt cx="0" cy="0"/>
        </a:xfrm>
      </p:grpSpPr>
      <p:sp>
        <p:nvSpPr>
          <p:cNvPr id="104" name="Google Shape;104;p3: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05" name="Google Shape;105;p3: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Students can share in large or small group; could use padlet.  What is real? Not real?</a:t>
            </a:r>
            <a:endParaRPr/>
          </a:p>
        </p:txBody>
      </p:sp>
      <p:sp>
        <p:nvSpPr>
          <p:cNvPr id="106" name="Google Shape;106;p3: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4</a:t>
            </a:fld>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1"/>
        <p:cNvGrpSpPr/>
        <p:nvPr/>
      </p:nvGrpSpPr>
      <p:grpSpPr>
        <a:xfrm>
          <a:off x="0" y="0"/>
          <a:ext cx="0" cy="0"/>
          <a:chOff x="0" y="0"/>
          <a:chExt cx="0" cy="0"/>
        </a:xfrm>
      </p:grpSpPr>
      <p:sp>
        <p:nvSpPr>
          <p:cNvPr id="112" name="Google Shape;112;p4: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13" name="Google Shape;113;p4: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Students can write what they think; maybe use padlet?</a:t>
            </a:r>
            <a:endParaRPr/>
          </a:p>
          <a:p>
            <a:pPr marL="0" lvl="0" indent="0" algn="l" rtl="0">
              <a:spcBef>
                <a:spcPts val="0"/>
              </a:spcBef>
              <a:spcAft>
                <a:spcPts val="0"/>
              </a:spcAft>
              <a:buNone/>
            </a:pPr>
            <a:r>
              <a:rPr lang="en-US"/>
              <a:t>More on this artist (if there’s interest): </a:t>
            </a:r>
            <a:r>
              <a:rPr lang="en-US" u="sng">
                <a:solidFill>
                  <a:schemeClr val="hlink"/>
                </a:solidFill>
                <a:hlinkClick r:id="rId3"/>
              </a:rPr>
              <a:t>http://mentalfloss.com/article/18956/chalk-it-imagination-julian-beever</a:t>
            </a:r>
            <a:r>
              <a:rPr lang="en-US"/>
              <a:t> , </a:t>
            </a:r>
            <a:r>
              <a:rPr lang="en-US" u="sng">
                <a:solidFill>
                  <a:schemeClr val="hlink"/>
                </a:solidFill>
                <a:hlinkClick r:id="rId4"/>
              </a:rPr>
              <a:t>http://www.bbc.co.uk/birmingham/content/articles/2006/01/27/pavement_picasso_feature.shtml</a:t>
            </a:r>
            <a:r>
              <a:rPr lang="en-US"/>
              <a:t> (His personal website seems to be either gone or flaky, but those sites have good material :).)</a:t>
            </a:r>
            <a:endParaRPr/>
          </a:p>
        </p:txBody>
      </p:sp>
      <p:sp>
        <p:nvSpPr>
          <p:cNvPr id="114" name="Google Shape;114;p4: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5</a:t>
            </a:fld>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8"/>
        <p:cNvGrpSpPr/>
        <p:nvPr/>
      </p:nvGrpSpPr>
      <p:grpSpPr>
        <a:xfrm>
          <a:off x="0" y="0"/>
          <a:ext cx="0" cy="0"/>
          <a:chOff x="0" y="0"/>
          <a:chExt cx="0" cy="0"/>
        </a:xfrm>
      </p:grpSpPr>
      <p:sp>
        <p:nvSpPr>
          <p:cNvPr id="119" name="Google Shape;119;p5: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0" name="Google Shape;120;p5: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Tell students this is the visual of the previous slide from the “right angle”.  You may want to return to previous slide and then back again.  This is a chance to talk more about perspective, lens, purpose as a direction for what we investigate and/or produce.  Students could discuss the prompt in pairs and then have whole class share out.</a:t>
            </a:r>
            <a:endParaRPr/>
          </a:p>
        </p:txBody>
      </p:sp>
      <p:sp>
        <p:nvSpPr>
          <p:cNvPr id="121" name="Google Shape;121;p5: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6</a:t>
            </a:fld>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Google Shape;126;p6: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27" name="Google Shape;127;p6: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The first image, </a:t>
            </a:r>
            <a:r>
              <a:rPr lang="en-US" i="1"/>
              <a:t>Slow Swirl at the Edge of the Sea</a:t>
            </a:r>
            <a:r>
              <a:rPr lang="en-US"/>
              <a:t>, is by Mark Rothko who was a 20</a:t>
            </a:r>
            <a:r>
              <a:rPr lang="en-US" baseline="30000"/>
              <a:t>th</a:t>
            </a:r>
            <a:r>
              <a:rPr lang="en-US"/>
              <a:t> century American artist (abstract expressionism).  The work is done in oil. The second image is by Christiann Lieverse, a Dutch artist  of the 21</a:t>
            </a:r>
            <a:r>
              <a:rPr lang="en-US" baseline="30000"/>
              <a:t>st</a:t>
            </a:r>
            <a:r>
              <a:rPr lang="en-US"/>
              <a:t> century.  He works in a variety of mediums and this example, </a:t>
            </a:r>
            <a:r>
              <a:rPr lang="en-US" i="1"/>
              <a:t>Chardonne</a:t>
            </a:r>
            <a:r>
              <a:rPr lang="en-US"/>
              <a:t>, is oil and acrylic on handknotted carpet.  The figure is a compilation of several models rather than a single individual in an attempt to create divine proportion.</a:t>
            </a:r>
            <a:endParaRPr/>
          </a:p>
        </p:txBody>
      </p:sp>
      <p:sp>
        <p:nvSpPr>
          <p:cNvPr id="128" name="Google Shape;128;p6: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7</a:t>
            </a:fld>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5"/>
        <p:cNvGrpSpPr/>
        <p:nvPr/>
      </p:nvGrpSpPr>
      <p:grpSpPr>
        <a:xfrm>
          <a:off x="0" y="0"/>
          <a:ext cx="0" cy="0"/>
          <a:chOff x="0" y="0"/>
          <a:chExt cx="0" cy="0"/>
        </a:xfrm>
      </p:grpSpPr>
      <p:sp>
        <p:nvSpPr>
          <p:cNvPr id="136" name="Google Shape;136;p7: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sm" len="sm"/>
            <a:tailEnd type="none" w="sm" len="sm"/>
          </a:ln>
        </p:spPr>
      </p:sp>
      <p:sp>
        <p:nvSpPr>
          <p:cNvPr id="137" name="Google Shape;137;p7:notes"/>
          <p:cNvSpPr txBox="1">
            <a:spLocks noGrp="1"/>
          </p:cNvSpPr>
          <p:nvPr>
            <p:ph type="body" idx="1"/>
          </p:nvPr>
        </p:nvSpPr>
        <p:spPr>
          <a:xfrm>
            <a:off x="685800" y="4343400"/>
            <a:ext cx="5486400" cy="4114800"/>
          </a:xfrm>
          <a:prstGeom prst="rect">
            <a:avLst/>
          </a:prstGeom>
          <a:noFill/>
          <a:ln>
            <a:noFill/>
          </a:ln>
        </p:spPr>
        <p:txBody>
          <a:bodyPr spcFirstLastPara="1" wrap="square" lIns="91425" tIns="45700" rIns="91425" bIns="45700" anchor="t" anchorCtr="0">
            <a:noAutofit/>
          </a:bodyPr>
          <a:lstStyle/>
          <a:p>
            <a:pPr marL="0" lvl="0" indent="0" algn="l" rtl="0">
              <a:spcBef>
                <a:spcPts val="0"/>
              </a:spcBef>
              <a:spcAft>
                <a:spcPts val="0"/>
              </a:spcAft>
              <a:buNone/>
            </a:pPr>
            <a:r>
              <a:rPr lang="en-US"/>
              <a:t>This is an opportunity to talk about what informs our lens or perspective (i.e. emotion, previous experiences …).  It is also a chance to talk more about purpose and how that impacts the lens/perspective we use.  Also maybe ask students if lens/perspective matters more in some subjects or areas of life than others?</a:t>
            </a:r>
            <a:endParaRPr/>
          </a:p>
        </p:txBody>
      </p:sp>
      <p:sp>
        <p:nvSpPr>
          <p:cNvPr id="138" name="Google Shape;138;p7:notes"/>
          <p:cNvSpPr txBox="1">
            <a:spLocks noGrp="1"/>
          </p:cNvSpPr>
          <p:nvPr>
            <p:ph type="sldNum" idx="12"/>
          </p:nvPr>
        </p:nvSpPr>
        <p:spPr>
          <a:xfrm>
            <a:off x="3884613" y="8685213"/>
            <a:ext cx="2971800" cy="457200"/>
          </a:xfrm>
          <a:prstGeom prst="rect">
            <a:avLst/>
          </a:prstGeom>
          <a:noFill/>
          <a:ln>
            <a:noFill/>
          </a:ln>
        </p:spPr>
        <p:txBody>
          <a:bodyPr spcFirstLastPara="1" wrap="square" lIns="91425" tIns="45700" rIns="91425" bIns="45700" anchor="b" anchorCtr="0">
            <a:noAutofit/>
          </a:bodyPr>
          <a:lstStyle/>
          <a:p>
            <a:pPr marL="0" lvl="0" indent="0" algn="r" rtl="0">
              <a:spcBef>
                <a:spcPts val="0"/>
              </a:spcBef>
              <a:spcAft>
                <a:spcPts val="0"/>
              </a:spcAft>
              <a:buNone/>
            </a:pPr>
            <a:fld id="{00000000-1234-1234-1234-123412341234}" type="slidenum">
              <a:rPr lang="en-US"/>
              <a:t>8</a:t>
            </a:fld>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2"/>
        <p:cNvGrpSpPr/>
        <p:nvPr/>
      </p:nvGrpSpPr>
      <p:grpSpPr>
        <a:xfrm>
          <a:off x="0" y="0"/>
          <a:ext cx="0" cy="0"/>
          <a:chOff x="0" y="0"/>
          <a:chExt cx="0" cy="0"/>
        </a:xfrm>
      </p:grpSpPr>
      <p:sp>
        <p:nvSpPr>
          <p:cNvPr id="143" name="Google Shape;143;p8:notes"/>
          <p:cNvSpPr txBox="1">
            <a:spLocks noGrp="1"/>
          </p:cNvSpPr>
          <p:nvPr>
            <p:ph type="body" idx="1"/>
          </p:nvPr>
        </p:nvSpPr>
        <p:spPr>
          <a:xfrm>
            <a:off x="685800" y="4343400"/>
            <a:ext cx="5486400" cy="4114800"/>
          </a:xfrm>
          <a:prstGeom prst="rect">
            <a:avLst/>
          </a:prstGeom>
        </p:spPr>
        <p:txBody>
          <a:bodyPr spcFirstLastPara="1" wrap="square" lIns="91425" tIns="45700" rIns="91425" bIns="45700" anchor="t" anchorCtr="0">
            <a:noAutofit/>
          </a:bodyPr>
          <a:lstStyle/>
          <a:p>
            <a:pPr marL="0" lvl="0" indent="0" algn="l" rtl="0">
              <a:spcBef>
                <a:spcPts val="0"/>
              </a:spcBef>
              <a:spcAft>
                <a:spcPts val="0"/>
              </a:spcAft>
              <a:buNone/>
            </a:pPr>
            <a:endParaRPr/>
          </a:p>
        </p:txBody>
      </p:sp>
      <p:sp>
        <p:nvSpPr>
          <p:cNvPr id="144" name="Google Shape;144;p8:notes"/>
          <p:cNvSpPr>
            <a:spLocks noGrp="1" noRot="1" noChangeAspect="1"/>
          </p:cNvSpPr>
          <p:nvPr>
            <p:ph type="sldImg" idx="2"/>
          </p:nvPr>
        </p:nvSpPr>
        <p:spPr>
          <a:xfrm>
            <a:off x="382588" y="685800"/>
            <a:ext cx="6092825" cy="3429000"/>
          </a:xfrm>
          <a:custGeom>
            <a:avLst/>
            <a:gdLst/>
            <a:ahLst/>
            <a:cxnLst/>
            <a:rect l="l" t="t" r="r" b="b"/>
            <a:pathLst>
              <a:path w="120000" h="120000" extrusionOk="0">
                <a:moveTo>
                  <a:pt x="0" y="0"/>
                </a:moveTo>
                <a:lnTo>
                  <a:pt x="120000" y="0"/>
                </a:lnTo>
                <a:lnTo>
                  <a:pt x="120000" y="120000"/>
                </a:lnTo>
                <a:lnTo>
                  <a:pt x="0" y="120000"/>
                </a:lnTo>
                <a:close/>
              </a:path>
            </a:pathLst>
          </a:custGeom>
        </p:spPr>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matchingName="Title Slide" type="title">
  <p:cSld name="TITLE">
    <p:bg>
      <p:bgPr>
        <a:blipFill>
          <a:blip r:embed="rId2">
            <a:alphaModFix/>
          </a:blip>
          <a:stretch>
            <a:fillRect/>
          </a:stretch>
        </a:blipFill>
        <a:effectLst/>
      </p:bgPr>
    </p:bg>
    <p:spTree>
      <p:nvGrpSpPr>
        <p:cNvPr id="1" name="Shape 15"/>
        <p:cNvGrpSpPr/>
        <p:nvPr/>
      </p:nvGrpSpPr>
      <p:grpSpPr>
        <a:xfrm>
          <a:off x="0" y="0"/>
          <a:ext cx="0" cy="0"/>
          <a:chOff x="0" y="0"/>
          <a:chExt cx="0" cy="0"/>
        </a:xfrm>
      </p:grpSpPr>
      <p:sp>
        <p:nvSpPr>
          <p:cNvPr id="16" name="Google Shape;16;p2"/>
          <p:cNvSpPr txBox="1">
            <a:spLocks noGrp="1"/>
          </p:cNvSpPr>
          <p:nvPr>
            <p:ph type="ctrTitle"/>
          </p:nvPr>
        </p:nvSpPr>
        <p:spPr>
          <a:xfrm>
            <a:off x="1522413" y="1371600"/>
            <a:ext cx="9144000" cy="35052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7200"/>
              <a:buFont typeface="Palatino Linotype"/>
              <a:buNone/>
              <a:defRPr sz="720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17" name="Google Shape;17;p2"/>
          <p:cNvSpPr txBox="1">
            <a:spLocks noGrp="1"/>
          </p:cNvSpPr>
          <p:nvPr>
            <p:ph type="subTitle" idx="1"/>
          </p:nvPr>
        </p:nvSpPr>
        <p:spPr>
          <a:xfrm>
            <a:off x="1522413" y="4953000"/>
            <a:ext cx="8229600" cy="1066800"/>
          </a:xfrm>
          <a:prstGeom prst="rect">
            <a:avLst/>
          </a:prstGeom>
          <a:noFill/>
          <a:ln>
            <a:noFill/>
          </a:ln>
        </p:spPr>
        <p:txBody>
          <a:bodyPr spcFirstLastPara="1" wrap="square" lIns="91425" tIns="45700" rIns="91425" bIns="45700" anchor="t" anchorCtr="0"/>
          <a:lstStyle>
            <a:lvl1pPr lvl="0" algn="l">
              <a:lnSpc>
                <a:spcPct val="90000"/>
              </a:lnSpc>
              <a:spcBef>
                <a:spcPts val="0"/>
              </a:spcBef>
              <a:spcAft>
                <a:spcPts val="0"/>
              </a:spcAft>
              <a:buClr>
                <a:schemeClr val="dk1"/>
              </a:buClr>
              <a:buSzPts val="2400"/>
              <a:buNone/>
              <a:defRPr sz="2400">
                <a:solidFill>
                  <a:schemeClr val="dk1"/>
                </a:solidFill>
              </a:defRPr>
            </a:lvl1pPr>
            <a:lvl2pPr lvl="1" algn="ctr">
              <a:lnSpc>
                <a:spcPct val="90000"/>
              </a:lnSpc>
              <a:spcBef>
                <a:spcPts val="800"/>
              </a:spcBef>
              <a:spcAft>
                <a:spcPts val="0"/>
              </a:spcAft>
              <a:buClr>
                <a:srgbClr val="888888"/>
              </a:buClr>
              <a:buSzPts val="1800"/>
              <a:buNone/>
              <a:defRPr>
                <a:solidFill>
                  <a:srgbClr val="888888"/>
                </a:solidFill>
              </a:defRPr>
            </a:lvl2pPr>
            <a:lvl3pPr lvl="2" algn="ctr">
              <a:lnSpc>
                <a:spcPct val="90000"/>
              </a:lnSpc>
              <a:spcBef>
                <a:spcPts val="600"/>
              </a:spcBef>
              <a:spcAft>
                <a:spcPts val="0"/>
              </a:spcAft>
              <a:buClr>
                <a:srgbClr val="888888"/>
              </a:buClr>
              <a:buSzPts val="1600"/>
              <a:buNone/>
              <a:defRPr>
                <a:solidFill>
                  <a:srgbClr val="888888"/>
                </a:solidFill>
              </a:defRPr>
            </a:lvl3pPr>
            <a:lvl4pPr lvl="3" algn="ctr">
              <a:lnSpc>
                <a:spcPct val="90000"/>
              </a:lnSpc>
              <a:spcBef>
                <a:spcPts val="600"/>
              </a:spcBef>
              <a:spcAft>
                <a:spcPts val="0"/>
              </a:spcAft>
              <a:buClr>
                <a:srgbClr val="888888"/>
              </a:buClr>
              <a:buSzPts val="1400"/>
              <a:buNone/>
              <a:defRPr>
                <a:solidFill>
                  <a:srgbClr val="888888"/>
                </a:solidFill>
              </a:defRPr>
            </a:lvl4pPr>
            <a:lvl5pPr lvl="4" algn="ctr">
              <a:lnSpc>
                <a:spcPct val="90000"/>
              </a:lnSpc>
              <a:spcBef>
                <a:spcPts val="600"/>
              </a:spcBef>
              <a:spcAft>
                <a:spcPts val="0"/>
              </a:spcAft>
              <a:buClr>
                <a:srgbClr val="888888"/>
              </a:buClr>
              <a:buSzPts val="1400"/>
              <a:buNone/>
              <a:defRPr>
                <a:solidFill>
                  <a:srgbClr val="888888"/>
                </a:solidFill>
              </a:defRPr>
            </a:lvl5pPr>
            <a:lvl6pPr lvl="5" algn="ctr">
              <a:lnSpc>
                <a:spcPct val="90000"/>
              </a:lnSpc>
              <a:spcBef>
                <a:spcPts val="600"/>
              </a:spcBef>
              <a:spcAft>
                <a:spcPts val="0"/>
              </a:spcAft>
              <a:buClr>
                <a:srgbClr val="888888"/>
              </a:buClr>
              <a:buSzPts val="1400"/>
              <a:buNone/>
              <a:defRPr>
                <a:solidFill>
                  <a:srgbClr val="888888"/>
                </a:solidFill>
              </a:defRPr>
            </a:lvl6pPr>
            <a:lvl7pPr lvl="6" algn="ctr">
              <a:lnSpc>
                <a:spcPct val="90000"/>
              </a:lnSpc>
              <a:spcBef>
                <a:spcPts val="600"/>
              </a:spcBef>
              <a:spcAft>
                <a:spcPts val="0"/>
              </a:spcAft>
              <a:buClr>
                <a:srgbClr val="888888"/>
              </a:buClr>
              <a:buSzPts val="1400"/>
              <a:buNone/>
              <a:defRPr>
                <a:solidFill>
                  <a:srgbClr val="888888"/>
                </a:solidFill>
              </a:defRPr>
            </a:lvl7pPr>
            <a:lvl8pPr lvl="7" algn="ctr">
              <a:lnSpc>
                <a:spcPct val="90000"/>
              </a:lnSpc>
              <a:spcBef>
                <a:spcPts val="600"/>
              </a:spcBef>
              <a:spcAft>
                <a:spcPts val="0"/>
              </a:spcAft>
              <a:buClr>
                <a:srgbClr val="888888"/>
              </a:buClr>
              <a:buSzPts val="1400"/>
              <a:buNone/>
              <a:defRPr>
                <a:solidFill>
                  <a:srgbClr val="888888"/>
                </a:solidFill>
              </a:defRPr>
            </a:lvl8pPr>
            <a:lvl9pPr lvl="8" algn="ctr">
              <a:lnSpc>
                <a:spcPct val="90000"/>
              </a:lnSpc>
              <a:spcBef>
                <a:spcPts val="600"/>
              </a:spcBef>
              <a:spcAft>
                <a:spcPts val="0"/>
              </a:spcAft>
              <a:buClr>
                <a:srgbClr val="888888"/>
              </a:buClr>
              <a:buSzPts val="1400"/>
              <a:buNone/>
              <a:defRPr>
                <a:solidFill>
                  <a:srgbClr val="888888"/>
                </a:solidFill>
              </a:defRPr>
            </a:lvl9pPr>
          </a:lstStyle>
          <a:p>
            <a:endParaRPr/>
          </a:p>
        </p:txBody>
      </p:sp>
      <p:sp>
        <p:nvSpPr>
          <p:cNvPr id="18" name="Google Shape;18;p2"/>
          <p:cNvSpPr txBox="1">
            <a:spLocks noGrp="1"/>
          </p:cNvSpPr>
          <p:nvPr>
            <p:ph type="dt" idx="10"/>
          </p:nvPr>
        </p:nvSpPr>
        <p:spPr>
          <a:xfrm>
            <a:off x="8609012" y="6172200"/>
            <a:ext cx="1320059" cy="273049"/>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19" name="Google Shape;19;p2"/>
          <p:cNvSpPr txBox="1">
            <a:spLocks noGrp="1"/>
          </p:cNvSpPr>
          <p:nvPr>
            <p:ph type="ftr" idx="11"/>
          </p:nvPr>
        </p:nvSpPr>
        <p:spPr>
          <a:xfrm>
            <a:off x="1517950" y="6172200"/>
            <a:ext cx="6862462" cy="273049"/>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0" name="Google Shape;20;p2"/>
          <p:cNvSpPr txBox="1">
            <a:spLocks noGrp="1"/>
          </p:cNvSpPr>
          <p:nvPr>
            <p:ph type="sldNum" idx="12"/>
          </p:nvPr>
        </p:nvSpPr>
        <p:spPr>
          <a:xfrm>
            <a:off x="10133012" y="6172200"/>
            <a:ext cx="990601" cy="273049"/>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matchingName="Title and Vertical Text" type="vertTx">
  <p:cSld name="VERTICAL_TEXT">
    <p:spTree>
      <p:nvGrpSpPr>
        <p:cNvPr id="1" name="Shape 70"/>
        <p:cNvGrpSpPr/>
        <p:nvPr/>
      </p:nvGrpSpPr>
      <p:grpSpPr>
        <a:xfrm>
          <a:off x="0" y="0"/>
          <a:ext cx="0" cy="0"/>
          <a:chOff x="0" y="0"/>
          <a:chExt cx="0" cy="0"/>
        </a:xfrm>
      </p:grpSpPr>
      <p:sp>
        <p:nvSpPr>
          <p:cNvPr id="71" name="Google Shape;71;p11"/>
          <p:cNvSpPr txBox="1">
            <a:spLocks noGrp="1"/>
          </p:cNvSpPr>
          <p:nvPr>
            <p:ph type="title"/>
          </p:nvPr>
        </p:nvSpPr>
        <p:spPr>
          <a:xfrm>
            <a:off x="1522414" y="533400"/>
            <a:ext cx="9601200" cy="11430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2" name="Google Shape;72;p11"/>
          <p:cNvSpPr txBox="1">
            <a:spLocks noGrp="1"/>
          </p:cNvSpPr>
          <p:nvPr>
            <p:ph type="body" idx="1"/>
          </p:nvPr>
        </p:nvSpPr>
        <p:spPr>
          <a:xfrm rot="5400000">
            <a:off x="4227514" y="-876300"/>
            <a:ext cx="4191000" cy="9601200"/>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800"/>
              </a:spcBef>
              <a:spcAft>
                <a:spcPts val="0"/>
              </a:spcAft>
              <a:buClr>
                <a:schemeClr val="dk1"/>
              </a:buClr>
              <a:buSzPts val="1800"/>
              <a:buChar char="•"/>
              <a:defRPr/>
            </a:lvl1pPr>
            <a:lvl2pPr marL="914400" lvl="1" indent="-342900" algn="l">
              <a:lnSpc>
                <a:spcPct val="90000"/>
              </a:lnSpc>
              <a:spcBef>
                <a:spcPts val="8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17500" algn="l">
              <a:lnSpc>
                <a:spcPct val="90000"/>
              </a:lnSpc>
              <a:spcBef>
                <a:spcPts val="600"/>
              </a:spcBef>
              <a:spcAft>
                <a:spcPts val="0"/>
              </a:spcAft>
              <a:buClr>
                <a:schemeClr val="dk1"/>
              </a:buClr>
              <a:buSzPts val="1400"/>
              <a:buChar char="•"/>
              <a:defRPr/>
            </a:lvl5pPr>
            <a:lvl6pPr marL="2743200" lvl="5" indent="-317500" algn="l">
              <a:lnSpc>
                <a:spcPct val="90000"/>
              </a:lnSpc>
              <a:spcBef>
                <a:spcPts val="600"/>
              </a:spcBef>
              <a:spcAft>
                <a:spcPts val="0"/>
              </a:spcAft>
              <a:buClr>
                <a:schemeClr val="dk1"/>
              </a:buClr>
              <a:buSzPts val="1400"/>
              <a:buChar char="–"/>
              <a:defRPr/>
            </a:lvl6pPr>
            <a:lvl7pPr marL="3200400" lvl="6" indent="-317500" algn="l">
              <a:lnSpc>
                <a:spcPct val="90000"/>
              </a:lnSpc>
              <a:spcBef>
                <a:spcPts val="600"/>
              </a:spcBef>
              <a:spcAft>
                <a:spcPts val="0"/>
              </a:spcAft>
              <a:buClr>
                <a:schemeClr val="dk1"/>
              </a:buClr>
              <a:buSzPts val="1400"/>
              <a:buChar char="•"/>
              <a:defRPr/>
            </a:lvl7pPr>
            <a:lvl8pPr marL="3657600" lvl="7" indent="-317500" algn="l">
              <a:lnSpc>
                <a:spcPct val="90000"/>
              </a:lnSpc>
              <a:spcBef>
                <a:spcPts val="600"/>
              </a:spcBef>
              <a:spcAft>
                <a:spcPts val="0"/>
              </a:spcAft>
              <a:buClr>
                <a:schemeClr val="dk1"/>
              </a:buClr>
              <a:buSzPts val="1400"/>
              <a:buChar char="–"/>
              <a:defRPr/>
            </a:lvl8pPr>
            <a:lvl9pPr marL="4114800" lvl="8" indent="-317500" algn="l">
              <a:lnSpc>
                <a:spcPct val="90000"/>
              </a:lnSpc>
              <a:spcBef>
                <a:spcPts val="600"/>
              </a:spcBef>
              <a:spcAft>
                <a:spcPts val="0"/>
              </a:spcAft>
              <a:buClr>
                <a:schemeClr val="dk1"/>
              </a:buClr>
              <a:buSzPts val="1400"/>
              <a:buChar char="•"/>
              <a:defRPr/>
            </a:lvl9pPr>
          </a:lstStyle>
          <a:p>
            <a:endParaRPr/>
          </a:p>
        </p:txBody>
      </p:sp>
      <p:sp>
        <p:nvSpPr>
          <p:cNvPr id="73" name="Google Shape;73;p11"/>
          <p:cNvSpPr txBox="1">
            <a:spLocks noGrp="1"/>
          </p:cNvSpPr>
          <p:nvPr>
            <p:ph type="dt" idx="10"/>
          </p:nvPr>
        </p:nvSpPr>
        <p:spPr>
          <a:xfrm>
            <a:off x="8609012" y="6172200"/>
            <a:ext cx="1320059" cy="273049"/>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4" name="Google Shape;74;p11"/>
          <p:cNvSpPr txBox="1">
            <a:spLocks noGrp="1"/>
          </p:cNvSpPr>
          <p:nvPr>
            <p:ph type="ftr" idx="11"/>
          </p:nvPr>
        </p:nvSpPr>
        <p:spPr>
          <a:xfrm>
            <a:off x="1517950" y="6172200"/>
            <a:ext cx="6862462" cy="273049"/>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75" name="Google Shape;75;p11"/>
          <p:cNvSpPr txBox="1">
            <a:spLocks noGrp="1"/>
          </p:cNvSpPr>
          <p:nvPr>
            <p:ph type="sldNum" idx="12"/>
          </p:nvPr>
        </p:nvSpPr>
        <p:spPr>
          <a:xfrm>
            <a:off x="10133012" y="6172200"/>
            <a:ext cx="990601" cy="273049"/>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matchingName="Vertical Title and Text" type="vertTitleAndTx">
  <p:cSld name="VERTICAL_TITLE_AND_VERTICAL_TEXT">
    <p:spTree>
      <p:nvGrpSpPr>
        <p:cNvPr id="1" name="Shape 76"/>
        <p:cNvGrpSpPr/>
        <p:nvPr/>
      </p:nvGrpSpPr>
      <p:grpSpPr>
        <a:xfrm>
          <a:off x="0" y="0"/>
          <a:ext cx="0" cy="0"/>
          <a:chOff x="0" y="0"/>
          <a:chExt cx="0" cy="0"/>
        </a:xfrm>
      </p:grpSpPr>
      <p:sp>
        <p:nvSpPr>
          <p:cNvPr id="77" name="Google Shape;77;p12"/>
          <p:cNvSpPr txBox="1">
            <a:spLocks noGrp="1"/>
          </p:cNvSpPr>
          <p:nvPr>
            <p:ph type="title"/>
          </p:nvPr>
        </p:nvSpPr>
        <p:spPr>
          <a:xfrm rot="5400000">
            <a:off x="7641430" y="2643982"/>
            <a:ext cx="5592764" cy="13716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78" name="Google Shape;78;p12"/>
          <p:cNvSpPr txBox="1">
            <a:spLocks noGrp="1"/>
          </p:cNvSpPr>
          <p:nvPr>
            <p:ph type="body" idx="1"/>
          </p:nvPr>
        </p:nvSpPr>
        <p:spPr>
          <a:xfrm rot="5400000">
            <a:off x="2764629" y="-708818"/>
            <a:ext cx="5592764" cy="8077201"/>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800"/>
              </a:spcBef>
              <a:spcAft>
                <a:spcPts val="0"/>
              </a:spcAft>
              <a:buClr>
                <a:schemeClr val="dk1"/>
              </a:buClr>
              <a:buSzPts val="1800"/>
              <a:buChar char="•"/>
              <a:defRPr/>
            </a:lvl1pPr>
            <a:lvl2pPr marL="914400" lvl="1" indent="-342900" algn="l">
              <a:lnSpc>
                <a:spcPct val="90000"/>
              </a:lnSpc>
              <a:spcBef>
                <a:spcPts val="8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17500" algn="l">
              <a:lnSpc>
                <a:spcPct val="90000"/>
              </a:lnSpc>
              <a:spcBef>
                <a:spcPts val="600"/>
              </a:spcBef>
              <a:spcAft>
                <a:spcPts val="0"/>
              </a:spcAft>
              <a:buClr>
                <a:schemeClr val="dk1"/>
              </a:buClr>
              <a:buSzPts val="1400"/>
              <a:buChar char="•"/>
              <a:defRPr/>
            </a:lvl5pPr>
            <a:lvl6pPr marL="2743200" lvl="5" indent="-317500" algn="l">
              <a:lnSpc>
                <a:spcPct val="90000"/>
              </a:lnSpc>
              <a:spcBef>
                <a:spcPts val="600"/>
              </a:spcBef>
              <a:spcAft>
                <a:spcPts val="0"/>
              </a:spcAft>
              <a:buClr>
                <a:schemeClr val="dk1"/>
              </a:buClr>
              <a:buSzPts val="1400"/>
              <a:buChar char="–"/>
              <a:defRPr/>
            </a:lvl6pPr>
            <a:lvl7pPr marL="3200400" lvl="6" indent="-317500" algn="l">
              <a:lnSpc>
                <a:spcPct val="90000"/>
              </a:lnSpc>
              <a:spcBef>
                <a:spcPts val="600"/>
              </a:spcBef>
              <a:spcAft>
                <a:spcPts val="0"/>
              </a:spcAft>
              <a:buClr>
                <a:schemeClr val="dk1"/>
              </a:buClr>
              <a:buSzPts val="1400"/>
              <a:buChar char="•"/>
              <a:defRPr/>
            </a:lvl7pPr>
            <a:lvl8pPr marL="3657600" lvl="7" indent="-317500" algn="l">
              <a:lnSpc>
                <a:spcPct val="90000"/>
              </a:lnSpc>
              <a:spcBef>
                <a:spcPts val="600"/>
              </a:spcBef>
              <a:spcAft>
                <a:spcPts val="0"/>
              </a:spcAft>
              <a:buClr>
                <a:schemeClr val="dk1"/>
              </a:buClr>
              <a:buSzPts val="1400"/>
              <a:buChar char="–"/>
              <a:defRPr/>
            </a:lvl8pPr>
            <a:lvl9pPr marL="4114800" lvl="8" indent="-317500" algn="l">
              <a:lnSpc>
                <a:spcPct val="90000"/>
              </a:lnSpc>
              <a:spcBef>
                <a:spcPts val="600"/>
              </a:spcBef>
              <a:spcAft>
                <a:spcPts val="0"/>
              </a:spcAft>
              <a:buClr>
                <a:schemeClr val="dk1"/>
              </a:buClr>
              <a:buSzPts val="1400"/>
              <a:buChar char="•"/>
              <a:defRPr/>
            </a:lvl9pPr>
          </a:lstStyle>
          <a:p>
            <a:endParaRPr/>
          </a:p>
        </p:txBody>
      </p:sp>
      <p:sp>
        <p:nvSpPr>
          <p:cNvPr id="79" name="Google Shape;79;p12"/>
          <p:cNvSpPr txBox="1">
            <a:spLocks noGrp="1"/>
          </p:cNvSpPr>
          <p:nvPr>
            <p:ph type="dt" idx="10"/>
          </p:nvPr>
        </p:nvSpPr>
        <p:spPr>
          <a:xfrm>
            <a:off x="8609012" y="6172200"/>
            <a:ext cx="1320059" cy="273049"/>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0" name="Google Shape;80;p12"/>
          <p:cNvSpPr txBox="1">
            <a:spLocks noGrp="1"/>
          </p:cNvSpPr>
          <p:nvPr>
            <p:ph type="ftr" idx="11"/>
          </p:nvPr>
        </p:nvSpPr>
        <p:spPr>
          <a:xfrm>
            <a:off x="1517950" y="6172200"/>
            <a:ext cx="6862462" cy="273049"/>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81" name="Google Shape;81;p12"/>
          <p:cNvSpPr txBox="1">
            <a:spLocks noGrp="1"/>
          </p:cNvSpPr>
          <p:nvPr>
            <p:ph type="sldNum" idx="12"/>
          </p:nvPr>
        </p:nvSpPr>
        <p:spPr>
          <a:xfrm>
            <a:off x="10133012" y="6172200"/>
            <a:ext cx="990601" cy="273049"/>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matchingName="Content with Caption" type="objTx">
  <p:cSld name="OBJECT_WITH_CAPTION_TEXT">
    <p:bg>
      <p:bgPr>
        <a:blipFill>
          <a:blip r:embed="rId2">
            <a:alphaModFix/>
          </a:blip>
          <a:stretch>
            <a:fillRect/>
          </a:stretch>
        </a:blipFill>
        <a:effectLst/>
      </p:bgPr>
    </p:bg>
    <p:spTree>
      <p:nvGrpSpPr>
        <p:cNvPr id="1" name="Shape 21"/>
        <p:cNvGrpSpPr/>
        <p:nvPr/>
      </p:nvGrpSpPr>
      <p:grpSpPr>
        <a:xfrm>
          <a:off x="0" y="0"/>
          <a:ext cx="0" cy="0"/>
          <a:chOff x="0" y="0"/>
          <a:chExt cx="0" cy="0"/>
        </a:xfrm>
      </p:grpSpPr>
      <p:sp>
        <p:nvSpPr>
          <p:cNvPr id="22" name="Google Shape;22;p3"/>
          <p:cNvSpPr txBox="1">
            <a:spLocks noGrp="1"/>
          </p:cNvSpPr>
          <p:nvPr>
            <p:ph type="title"/>
          </p:nvPr>
        </p:nvSpPr>
        <p:spPr>
          <a:xfrm>
            <a:off x="836613" y="2590800"/>
            <a:ext cx="3276599" cy="192405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3200"/>
              <a:buFont typeface="Palatino Linotype"/>
              <a:buNone/>
              <a:defRPr sz="3200" b="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23" name="Google Shape;23;p3"/>
          <p:cNvSpPr txBox="1">
            <a:spLocks noGrp="1"/>
          </p:cNvSpPr>
          <p:nvPr>
            <p:ph type="body" idx="1"/>
          </p:nvPr>
        </p:nvSpPr>
        <p:spPr>
          <a:xfrm>
            <a:off x="5180012" y="838200"/>
            <a:ext cx="6172201" cy="5181600"/>
          </a:xfrm>
          <a:prstGeom prst="rect">
            <a:avLst/>
          </a:prstGeom>
          <a:noFill/>
          <a:ln>
            <a:noFill/>
          </a:ln>
        </p:spPr>
        <p:txBody>
          <a:bodyPr spcFirstLastPara="1" wrap="square" lIns="91425" tIns="45700" rIns="91425" bIns="45700" anchor="t" anchorCtr="0"/>
          <a:lstStyle>
            <a:lvl1pPr marL="457200" lvl="0" indent="-355600" algn="l">
              <a:lnSpc>
                <a:spcPct val="90000"/>
              </a:lnSpc>
              <a:spcBef>
                <a:spcPts val="1800"/>
              </a:spcBef>
              <a:spcAft>
                <a:spcPts val="0"/>
              </a:spcAft>
              <a:buClr>
                <a:schemeClr val="dk1"/>
              </a:buClr>
              <a:buSzPts val="2000"/>
              <a:buChar char="•"/>
              <a:defRPr sz="2000"/>
            </a:lvl1pPr>
            <a:lvl2pPr marL="914400" lvl="1" indent="-342900" algn="l">
              <a:lnSpc>
                <a:spcPct val="90000"/>
              </a:lnSpc>
              <a:spcBef>
                <a:spcPts val="800"/>
              </a:spcBef>
              <a:spcAft>
                <a:spcPts val="0"/>
              </a:spcAft>
              <a:buClr>
                <a:schemeClr val="dk1"/>
              </a:buClr>
              <a:buSzPts val="1800"/>
              <a:buChar char="–"/>
              <a:defRPr sz="1800"/>
            </a:lvl2pPr>
            <a:lvl3pPr marL="1371600" lvl="2" indent="-330200" algn="l">
              <a:lnSpc>
                <a:spcPct val="90000"/>
              </a:lnSpc>
              <a:spcBef>
                <a:spcPts val="600"/>
              </a:spcBef>
              <a:spcAft>
                <a:spcPts val="0"/>
              </a:spcAft>
              <a:buClr>
                <a:schemeClr val="dk1"/>
              </a:buClr>
              <a:buSzPts val="1600"/>
              <a:buChar char="•"/>
              <a:defRPr sz="1600"/>
            </a:lvl3pPr>
            <a:lvl4pPr marL="1828800" lvl="3" indent="-317500" algn="l">
              <a:lnSpc>
                <a:spcPct val="90000"/>
              </a:lnSpc>
              <a:spcBef>
                <a:spcPts val="600"/>
              </a:spcBef>
              <a:spcAft>
                <a:spcPts val="0"/>
              </a:spcAft>
              <a:buClr>
                <a:schemeClr val="dk1"/>
              </a:buClr>
              <a:buSzPts val="1400"/>
              <a:buChar char="–"/>
              <a:defRPr sz="1400"/>
            </a:lvl4pPr>
            <a:lvl5pPr marL="2286000" lvl="4" indent="-317500" algn="l">
              <a:lnSpc>
                <a:spcPct val="90000"/>
              </a:lnSpc>
              <a:spcBef>
                <a:spcPts val="600"/>
              </a:spcBef>
              <a:spcAft>
                <a:spcPts val="0"/>
              </a:spcAft>
              <a:buClr>
                <a:schemeClr val="dk1"/>
              </a:buClr>
              <a:buSzPts val="1400"/>
              <a:buChar char="•"/>
              <a:defRPr sz="1400"/>
            </a:lvl5pPr>
            <a:lvl6pPr marL="2743200" lvl="5" indent="-317500" algn="l">
              <a:lnSpc>
                <a:spcPct val="90000"/>
              </a:lnSpc>
              <a:spcBef>
                <a:spcPts val="600"/>
              </a:spcBef>
              <a:spcAft>
                <a:spcPts val="0"/>
              </a:spcAft>
              <a:buClr>
                <a:schemeClr val="dk1"/>
              </a:buClr>
              <a:buSzPts val="1400"/>
              <a:buChar char="–"/>
              <a:defRPr sz="1400"/>
            </a:lvl6pPr>
            <a:lvl7pPr marL="3200400" lvl="6" indent="-317500" algn="l">
              <a:lnSpc>
                <a:spcPct val="90000"/>
              </a:lnSpc>
              <a:spcBef>
                <a:spcPts val="600"/>
              </a:spcBef>
              <a:spcAft>
                <a:spcPts val="0"/>
              </a:spcAft>
              <a:buClr>
                <a:schemeClr val="dk1"/>
              </a:buClr>
              <a:buSzPts val="1400"/>
              <a:buChar char="•"/>
              <a:defRPr sz="1400"/>
            </a:lvl7pPr>
            <a:lvl8pPr marL="3657600" lvl="7" indent="-317500" algn="l">
              <a:lnSpc>
                <a:spcPct val="90000"/>
              </a:lnSpc>
              <a:spcBef>
                <a:spcPts val="600"/>
              </a:spcBef>
              <a:spcAft>
                <a:spcPts val="0"/>
              </a:spcAft>
              <a:buClr>
                <a:schemeClr val="dk1"/>
              </a:buClr>
              <a:buSzPts val="1400"/>
              <a:buChar char="–"/>
              <a:defRPr sz="1400"/>
            </a:lvl8pPr>
            <a:lvl9pPr marL="4114800" lvl="8" indent="-317500" algn="l">
              <a:lnSpc>
                <a:spcPct val="90000"/>
              </a:lnSpc>
              <a:spcBef>
                <a:spcPts val="600"/>
              </a:spcBef>
              <a:spcAft>
                <a:spcPts val="0"/>
              </a:spcAft>
              <a:buClr>
                <a:schemeClr val="dk1"/>
              </a:buClr>
              <a:buSzPts val="1400"/>
              <a:buChar char="•"/>
              <a:defRPr sz="1400"/>
            </a:lvl9pPr>
          </a:lstStyle>
          <a:p>
            <a:endParaRPr/>
          </a:p>
        </p:txBody>
      </p:sp>
      <p:sp>
        <p:nvSpPr>
          <p:cNvPr id="24" name="Google Shape;24;p3"/>
          <p:cNvSpPr txBox="1">
            <a:spLocks noGrp="1"/>
          </p:cNvSpPr>
          <p:nvPr>
            <p:ph type="body" idx="2"/>
          </p:nvPr>
        </p:nvSpPr>
        <p:spPr>
          <a:xfrm>
            <a:off x="836613" y="4648200"/>
            <a:ext cx="3276599" cy="1371600"/>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600"/>
              </a:spcBef>
              <a:spcAft>
                <a:spcPts val="0"/>
              </a:spcAft>
              <a:buClr>
                <a:schemeClr val="dk1"/>
              </a:buClr>
              <a:buSzPts val="1600"/>
              <a:buNone/>
              <a:defRPr sz="1600"/>
            </a:lvl1pPr>
            <a:lvl2pPr marL="914400" lvl="1" indent="-228600" algn="l">
              <a:lnSpc>
                <a:spcPct val="90000"/>
              </a:lnSpc>
              <a:spcBef>
                <a:spcPts val="800"/>
              </a:spcBef>
              <a:spcAft>
                <a:spcPts val="0"/>
              </a:spcAft>
              <a:buClr>
                <a:schemeClr val="dk1"/>
              </a:buClr>
              <a:buSzPts val="1200"/>
              <a:buNone/>
              <a:defRPr sz="1200"/>
            </a:lvl2pPr>
            <a:lvl3pPr marL="1371600" lvl="2" indent="-228600" algn="l">
              <a:lnSpc>
                <a:spcPct val="90000"/>
              </a:lnSpc>
              <a:spcBef>
                <a:spcPts val="600"/>
              </a:spcBef>
              <a:spcAft>
                <a:spcPts val="0"/>
              </a:spcAft>
              <a:buClr>
                <a:schemeClr val="dk1"/>
              </a:buClr>
              <a:buSzPts val="1000"/>
              <a:buNone/>
              <a:defRPr sz="1000"/>
            </a:lvl3pPr>
            <a:lvl4pPr marL="1828800" lvl="3" indent="-228600" algn="l">
              <a:lnSpc>
                <a:spcPct val="90000"/>
              </a:lnSpc>
              <a:spcBef>
                <a:spcPts val="600"/>
              </a:spcBef>
              <a:spcAft>
                <a:spcPts val="0"/>
              </a:spcAft>
              <a:buClr>
                <a:schemeClr val="dk1"/>
              </a:buClr>
              <a:buSzPts val="900"/>
              <a:buNone/>
              <a:defRPr sz="900"/>
            </a:lvl4pPr>
            <a:lvl5pPr marL="2286000" lvl="4" indent="-228600" algn="l">
              <a:lnSpc>
                <a:spcPct val="90000"/>
              </a:lnSpc>
              <a:spcBef>
                <a:spcPts val="600"/>
              </a:spcBef>
              <a:spcAft>
                <a:spcPts val="0"/>
              </a:spcAft>
              <a:buClr>
                <a:schemeClr val="dk1"/>
              </a:buClr>
              <a:buSzPts val="900"/>
              <a:buNone/>
              <a:defRPr sz="900"/>
            </a:lvl5pPr>
            <a:lvl6pPr marL="2743200" lvl="5" indent="-228600" algn="l">
              <a:lnSpc>
                <a:spcPct val="90000"/>
              </a:lnSpc>
              <a:spcBef>
                <a:spcPts val="600"/>
              </a:spcBef>
              <a:spcAft>
                <a:spcPts val="0"/>
              </a:spcAft>
              <a:buClr>
                <a:schemeClr val="dk1"/>
              </a:buClr>
              <a:buSzPts val="900"/>
              <a:buNone/>
              <a:defRPr sz="900"/>
            </a:lvl6pPr>
            <a:lvl7pPr marL="3200400" lvl="6" indent="-228600" algn="l">
              <a:lnSpc>
                <a:spcPct val="90000"/>
              </a:lnSpc>
              <a:spcBef>
                <a:spcPts val="600"/>
              </a:spcBef>
              <a:spcAft>
                <a:spcPts val="0"/>
              </a:spcAft>
              <a:buClr>
                <a:schemeClr val="dk1"/>
              </a:buClr>
              <a:buSzPts val="900"/>
              <a:buNone/>
              <a:defRPr sz="900"/>
            </a:lvl7pPr>
            <a:lvl8pPr marL="3657600" lvl="7" indent="-228600" algn="l">
              <a:lnSpc>
                <a:spcPct val="90000"/>
              </a:lnSpc>
              <a:spcBef>
                <a:spcPts val="600"/>
              </a:spcBef>
              <a:spcAft>
                <a:spcPts val="0"/>
              </a:spcAft>
              <a:buClr>
                <a:schemeClr val="dk1"/>
              </a:buClr>
              <a:buSzPts val="900"/>
              <a:buNone/>
              <a:defRPr sz="900"/>
            </a:lvl8pPr>
            <a:lvl9pPr marL="4114800" lvl="8" indent="-228600" algn="l">
              <a:lnSpc>
                <a:spcPct val="90000"/>
              </a:lnSpc>
              <a:spcBef>
                <a:spcPts val="600"/>
              </a:spcBef>
              <a:spcAft>
                <a:spcPts val="0"/>
              </a:spcAft>
              <a:buClr>
                <a:schemeClr val="dk1"/>
              </a:buClr>
              <a:buSzPts val="900"/>
              <a:buNone/>
              <a:defRPr sz="900"/>
            </a:lvl9pPr>
          </a:lstStyle>
          <a:p>
            <a:endParaRPr/>
          </a:p>
        </p:txBody>
      </p:sp>
      <p:sp>
        <p:nvSpPr>
          <p:cNvPr id="25" name="Google Shape;25;p3"/>
          <p:cNvSpPr txBox="1">
            <a:spLocks noGrp="1"/>
          </p:cNvSpPr>
          <p:nvPr>
            <p:ph type="dt" idx="10"/>
          </p:nvPr>
        </p:nvSpPr>
        <p:spPr>
          <a:xfrm>
            <a:off x="8609012" y="6172200"/>
            <a:ext cx="1320059" cy="273049"/>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6" name="Google Shape;26;p3"/>
          <p:cNvSpPr txBox="1">
            <a:spLocks noGrp="1"/>
          </p:cNvSpPr>
          <p:nvPr>
            <p:ph type="ftr" idx="11"/>
          </p:nvPr>
        </p:nvSpPr>
        <p:spPr>
          <a:xfrm>
            <a:off x="1517950" y="6172200"/>
            <a:ext cx="6862462" cy="273049"/>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27" name="Google Shape;27;p3"/>
          <p:cNvSpPr txBox="1">
            <a:spLocks noGrp="1"/>
          </p:cNvSpPr>
          <p:nvPr>
            <p:ph type="sldNum" idx="12"/>
          </p:nvPr>
        </p:nvSpPr>
        <p:spPr>
          <a:xfrm>
            <a:off x="10133012" y="6172200"/>
            <a:ext cx="990601" cy="273049"/>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matchingName="Title and Content" type="obj">
  <p:cSld name="OBJECT">
    <p:spTree>
      <p:nvGrpSpPr>
        <p:cNvPr id="1" name="Shape 28"/>
        <p:cNvGrpSpPr/>
        <p:nvPr/>
      </p:nvGrpSpPr>
      <p:grpSpPr>
        <a:xfrm>
          <a:off x="0" y="0"/>
          <a:ext cx="0" cy="0"/>
          <a:chOff x="0" y="0"/>
          <a:chExt cx="0" cy="0"/>
        </a:xfrm>
      </p:grpSpPr>
      <p:sp>
        <p:nvSpPr>
          <p:cNvPr id="29" name="Google Shape;29;p4"/>
          <p:cNvSpPr txBox="1">
            <a:spLocks noGrp="1"/>
          </p:cNvSpPr>
          <p:nvPr>
            <p:ph type="title"/>
          </p:nvPr>
        </p:nvSpPr>
        <p:spPr>
          <a:xfrm>
            <a:off x="1522414" y="533400"/>
            <a:ext cx="9601200" cy="11430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0" name="Google Shape;30;p4"/>
          <p:cNvSpPr txBox="1">
            <a:spLocks noGrp="1"/>
          </p:cNvSpPr>
          <p:nvPr>
            <p:ph type="body" idx="1"/>
          </p:nvPr>
        </p:nvSpPr>
        <p:spPr>
          <a:xfrm>
            <a:off x="1522414" y="1828800"/>
            <a:ext cx="9601200" cy="4191000"/>
          </a:xfrm>
          <a:prstGeom prst="rect">
            <a:avLst/>
          </a:prstGeom>
          <a:noFill/>
          <a:ln>
            <a:noFill/>
          </a:ln>
        </p:spPr>
        <p:txBody>
          <a:bodyPr spcFirstLastPara="1" wrap="square" lIns="91425" tIns="45700" rIns="91425" bIns="45700" anchor="t" anchorCtr="0"/>
          <a:lstStyle>
            <a:lvl1pPr marL="457200" lvl="0" indent="-342900" algn="l">
              <a:lnSpc>
                <a:spcPct val="90000"/>
              </a:lnSpc>
              <a:spcBef>
                <a:spcPts val="1800"/>
              </a:spcBef>
              <a:spcAft>
                <a:spcPts val="0"/>
              </a:spcAft>
              <a:buClr>
                <a:schemeClr val="dk1"/>
              </a:buClr>
              <a:buSzPts val="1800"/>
              <a:buChar char="•"/>
              <a:defRPr/>
            </a:lvl1pPr>
            <a:lvl2pPr marL="914400" lvl="1" indent="-342900" algn="l">
              <a:lnSpc>
                <a:spcPct val="90000"/>
              </a:lnSpc>
              <a:spcBef>
                <a:spcPts val="800"/>
              </a:spcBef>
              <a:spcAft>
                <a:spcPts val="0"/>
              </a:spcAft>
              <a:buClr>
                <a:schemeClr val="dk1"/>
              </a:buClr>
              <a:buSzPts val="1800"/>
              <a:buChar char="–"/>
              <a:defRPr/>
            </a:lvl2pPr>
            <a:lvl3pPr marL="1371600" lvl="2" indent="-342900" algn="l">
              <a:lnSpc>
                <a:spcPct val="90000"/>
              </a:lnSpc>
              <a:spcBef>
                <a:spcPts val="600"/>
              </a:spcBef>
              <a:spcAft>
                <a:spcPts val="0"/>
              </a:spcAft>
              <a:buClr>
                <a:schemeClr val="dk1"/>
              </a:buClr>
              <a:buSzPts val="1800"/>
              <a:buChar char="•"/>
              <a:defRPr/>
            </a:lvl3pPr>
            <a:lvl4pPr marL="1828800" lvl="3" indent="-342900" algn="l">
              <a:lnSpc>
                <a:spcPct val="90000"/>
              </a:lnSpc>
              <a:spcBef>
                <a:spcPts val="600"/>
              </a:spcBef>
              <a:spcAft>
                <a:spcPts val="0"/>
              </a:spcAft>
              <a:buClr>
                <a:schemeClr val="dk1"/>
              </a:buClr>
              <a:buSzPts val="1800"/>
              <a:buChar char="–"/>
              <a:defRPr/>
            </a:lvl4pPr>
            <a:lvl5pPr marL="2286000" lvl="4" indent="-317500" algn="l">
              <a:lnSpc>
                <a:spcPct val="90000"/>
              </a:lnSpc>
              <a:spcBef>
                <a:spcPts val="600"/>
              </a:spcBef>
              <a:spcAft>
                <a:spcPts val="0"/>
              </a:spcAft>
              <a:buClr>
                <a:schemeClr val="dk1"/>
              </a:buClr>
              <a:buSzPts val="1400"/>
              <a:buChar char="•"/>
              <a:defRPr/>
            </a:lvl5pPr>
            <a:lvl6pPr marL="2743200" lvl="5" indent="-317500" algn="l">
              <a:lnSpc>
                <a:spcPct val="90000"/>
              </a:lnSpc>
              <a:spcBef>
                <a:spcPts val="600"/>
              </a:spcBef>
              <a:spcAft>
                <a:spcPts val="0"/>
              </a:spcAft>
              <a:buClr>
                <a:schemeClr val="dk1"/>
              </a:buClr>
              <a:buSzPts val="1400"/>
              <a:buChar char="–"/>
              <a:defRPr/>
            </a:lvl6pPr>
            <a:lvl7pPr marL="3200400" lvl="6" indent="-317500" algn="l">
              <a:lnSpc>
                <a:spcPct val="90000"/>
              </a:lnSpc>
              <a:spcBef>
                <a:spcPts val="600"/>
              </a:spcBef>
              <a:spcAft>
                <a:spcPts val="0"/>
              </a:spcAft>
              <a:buClr>
                <a:schemeClr val="dk1"/>
              </a:buClr>
              <a:buSzPts val="1400"/>
              <a:buChar char="•"/>
              <a:defRPr/>
            </a:lvl7pPr>
            <a:lvl8pPr marL="3657600" lvl="7" indent="-317500" algn="l">
              <a:lnSpc>
                <a:spcPct val="90000"/>
              </a:lnSpc>
              <a:spcBef>
                <a:spcPts val="600"/>
              </a:spcBef>
              <a:spcAft>
                <a:spcPts val="0"/>
              </a:spcAft>
              <a:buClr>
                <a:schemeClr val="dk1"/>
              </a:buClr>
              <a:buSzPts val="1400"/>
              <a:buChar char="–"/>
              <a:defRPr/>
            </a:lvl8pPr>
            <a:lvl9pPr marL="4114800" lvl="8" indent="-317500" algn="l">
              <a:lnSpc>
                <a:spcPct val="90000"/>
              </a:lnSpc>
              <a:spcBef>
                <a:spcPts val="600"/>
              </a:spcBef>
              <a:spcAft>
                <a:spcPts val="0"/>
              </a:spcAft>
              <a:buClr>
                <a:schemeClr val="dk1"/>
              </a:buClr>
              <a:buSzPts val="1400"/>
              <a:buChar char="•"/>
              <a:defRPr/>
            </a:lvl9pPr>
          </a:lstStyle>
          <a:p>
            <a:endParaRPr/>
          </a:p>
        </p:txBody>
      </p:sp>
      <p:sp>
        <p:nvSpPr>
          <p:cNvPr id="31" name="Google Shape;31;p4"/>
          <p:cNvSpPr txBox="1">
            <a:spLocks noGrp="1"/>
          </p:cNvSpPr>
          <p:nvPr>
            <p:ph type="dt" idx="10"/>
          </p:nvPr>
        </p:nvSpPr>
        <p:spPr>
          <a:xfrm>
            <a:off x="8609012" y="6172200"/>
            <a:ext cx="1320059" cy="273049"/>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2" name="Google Shape;32;p4"/>
          <p:cNvSpPr txBox="1">
            <a:spLocks noGrp="1"/>
          </p:cNvSpPr>
          <p:nvPr>
            <p:ph type="ftr" idx="11"/>
          </p:nvPr>
        </p:nvSpPr>
        <p:spPr>
          <a:xfrm>
            <a:off x="1517950" y="6172200"/>
            <a:ext cx="6862462" cy="273049"/>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3" name="Google Shape;33;p4"/>
          <p:cNvSpPr txBox="1">
            <a:spLocks noGrp="1"/>
          </p:cNvSpPr>
          <p:nvPr>
            <p:ph type="sldNum" idx="12"/>
          </p:nvPr>
        </p:nvSpPr>
        <p:spPr>
          <a:xfrm>
            <a:off x="10133012" y="6172200"/>
            <a:ext cx="990601" cy="273049"/>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matchingName="Two Content" type="twoObj">
  <p:cSld name="TWO_OBJECTS">
    <p:spTree>
      <p:nvGrpSpPr>
        <p:cNvPr id="1" name="Shape 34"/>
        <p:cNvGrpSpPr/>
        <p:nvPr/>
      </p:nvGrpSpPr>
      <p:grpSpPr>
        <a:xfrm>
          <a:off x="0" y="0"/>
          <a:ext cx="0" cy="0"/>
          <a:chOff x="0" y="0"/>
          <a:chExt cx="0" cy="0"/>
        </a:xfrm>
      </p:grpSpPr>
      <p:sp>
        <p:nvSpPr>
          <p:cNvPr id="35" name="Google Shape;35;p5"/>
          <p:cNvSpPr txBox="1">
            <a:spLocks noGrp="1"/>
          </p:cNvSpPr>
          <p:nvPr>
            <p:ph type="title"/>
          </p:nvPr>
        </p:nvSpPr>
        <p:spPr>
          <a:xfrm>
            <a:off x="1522414" y="533400"/>
            <a:ext cx="9601200" cy="11430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36" name="Google Shape;36;p5"/>
          <p:cNvSpPr txBox="1">
            <a:spLocks noGrp="1"/>
          </p:cNvSpPr>
          <p:nvPr>
            <p:ph type="body" idx="1"/>
          </p:nvPr>
        </p:nvSpPr>
        <p:spPr>
          <a:xfrm>
            <a:off x="1522414" y="1828800"/>
            <a:ext cx="4645152" cy="4191000"/>
          </a:xfrm>
          <a:prstGeom prst="rect">
            <a:avLst/>
          </a:prstGeom>
          <a:noFill/>
          <a:ln>
            <a:noFill/>
          </a:ln>
        </p:spPr>
        <p:txBody>
          <a:bodyPr spcFirstLastPara="1" wrap="square" lIns="91425" tIns="45700" rIns="91425" bIns="45700" anchor="t" anchorCtr="0"/>
          <a:lstStyle>
            <a:lvl1pPr marL="457200" lvl="0" indent="-355600" algn="l">
              <a:lnSpc>
                <a:spcPct val="90000"/>
              </a:lnSpc>
              <a:spcBef>
                <a:spcPts val="1800"/>
              </a:spcBef>
              <a:spcAft>
                <a:spcPts val="0"/>
              </a:spcAft>
              <a:buClr>
                <a:schemeClr val="dk1"/>
              </a:buClr>
              <a:buSzPts val="2000"/>
              <a:buChar char="•"/>
              <a:defRPr sz="2000"/>
            </a:lvl1pPr>
            <a:lvl2pPr marL="914400" lvl="1" indent="-342900" algn="l">
              <a:lnSpc>
                <a:spcPct val="90000"/>
              </a:lnSpc>
              <a:spcBef>
                <a:spcPts val="800"/>
              </a:spcBef>
              <a:spcAft>
                <a:spcPts val="0"/>
              </a:spcAft>
              <a:buClr>
                <a:schemeClr val="dk1"/>
              </a:buClr>
              <a:buSzPts val="1800"/>
              <a:buChar char="–"/>
              <a:defRPr sz="1800"/>
            </a:lvl2pPr>
            <a:lvl3pPr marL="1371600" lvl="2" indent="-330200" algn="l">
              <a:lnSpc>
                <a:spcPct val="90000"/>
              </a:lnSpc>
              <a:spcBef>
                <a:spcPts val="600"/>
              </a:spcBef>
              <a:spcAft>
                <a:spcPts val="0"/>
              </a:spcAft>
              <a:buClr>
                <a:schemeClr val="dk1"/>
              </a:buClr>
              <a:buSzPts val="1600"/>
              <a:buChar char="•"/>
              <a:defRPr sz="1600"/>
            </a:lvl3pPr>
            <a:lvl4pPr marL="1828800" lvl="3" indent="-317500" algn="l">
              <a:lnSpc>
                <a:spcPct val="90000"/>
              </a:lnSpc>
              <a:spcBef>
                <a:spcPts val="600"/>
              </a:spcBef>
              <a:spcAft>
                <a:spcPts val="0"/>
              </a:spcAft>
              <a:buClr>
                <a:schemeClr val="dk1"/>
              </a:buClr>
              <a:buSzPts val="1400"/>
              <a:buChar char="–"/>
              <a:defRPr sz="1400"/>
            </a:lvl4pPr>
            <a:lvl5pPr marL="2286000" lvl="4" indent="-317500" algn="l">
              <a:lnSpc>
                <a:spcPct val="90000"/>
              </a:lnSpc>
              <a:spcBef>
                <a:spcPts val="600"/>
              </a:spcBef>
              <a:spcAft>
                <a:spcPts val="0"/>
              </a:spcAft>
              <a:buClr>
                <a:schemeClr val="dk1"/>
              </a:buClr>
              <a:buSzPts val="1400"/>
              <a:buChar char="•"/>
              <a:defRPr sz="1400"/>
            </a:lvl5pPr>
            <a:lvl6pPr marL="2743200" lvl="5" indent="-317500" algn="l">
              <a:lnSpc>
                <a:spcPct val="90000"/>
              </a:lnSpc>
              <a:spcBef>
                <a:spcPts val="600"/>
              </a:spcBef>
              <a:spcAft>
                <a:spcPts val="0"/>
              </a:spcAft>
              <a:buClr>
                <a:schemeClr val="dk1"/>
              </a:buClr>
              <a:buSzPts val="1400"/>
              <a:buChar char="–"/>
              <a:defRPr sz="1400"/>
            </a:lvl6pPr>
            <a:lvl7pPr marL="3200400" lvl="6" indent="-317500" algn="l">
              <a:lnSpc>
                <a:spcPct val="90000"/>
              </a:lnSpc>
              <a:spcBef>
                <a:spcPts val="600"/>
              </a:spcBef>
              <a:spcAft>
                <a:spcPts val="0"/>
              </a:spcAft>
              <a:buClr>
                <a:schemeClr val="dk1"/>
              </a:buClr>
              <a:buSzPts val="1400"/>
              <a:buChar char="•"/>
              <a:defRPr sz="1400"/>
            </a:lvl7pPr>
            <a:lvl8pPr marL="3657600" lvl="7" indent="-317500" algn="l">
              <a:lnSpc>
                <a:spcPct val="90000"/>
              </a:lnSpc>
              <a:spcBef>
                <a:spcPts val="600"/>
              </a:spcBef>
              <a:spcAft>
                <a:spcPts val="0"/>
              </a:spcAft>
              <a:buClr>
                <a:schemeClr val="dk1"/>
              </a:buClr>
              <a:buSzPts val="1400"/>
              <a:buChar char="–"/>
              <a:defRPr sz="1400"/>
            </a:lvl8pPr>
            <a:lvl9pPr marL="4114800" lvl="8" indent="-317500" algn="l">
              <a:lnSpc>
                <a:spcPct val="90000"/>
              </a:lnSpc>
              <a:spcBef>
                <a:spcPts val="600"/>
              </a:spcBef>
              <a:spcAft>
                <a:spcPts val="0"/>
              </a:spcAft>
              <a:buClr>
                <a:schemeClr val="dk1"/>
              </a:buClr>
              <a:buSzPts val="1400"/>
              <a:buChar char="•"/>
              <a:defRPr sz="1400"/>
            </a:lvl9pPr>
          </a:lstStyle>
          <a:p>
            <a:endParaRPr/>
          </a:p>
        </p:txBody>
      </p:sp>
      <p:sp>
        <p:nvSpPr>
          <p:cNvPr id="37" name="Google Shape;37;p5"/>
          <p:cNvSpPr txBox="1">
            <a:spLocks noGrp="1"/>
          </p:cNvSpPr>
          <p:nvPr>
            <p:ph type="body" idx="2"/>
          </p:nvPr>
        </p:nvSpPr>
        <p:spPr>
          <a:xfrm>
            <a:off x="6475412" y="1828800"/>
            <a:ext cx="4648201" cy="4191000"/>
          </a:xfrm>
          <a:prstGeom prst="rect">
            <a:avLst/>
          </a:prstGeom>
          <a:noFill/>
          <a:ln>
            <a:noFill/>
          </a:ln>
        </p:spPr>
        <p:txBody>
          <a:bodyPr spcFirstLastPara="1" wrap="square" lIns="91425" tIns="45700" rIns="91425" bIns="45700" anchor="t" anchorCtr="0"/>
          <a:lstStyle>
            <a:lvl1pPr marL="457200" lvl="0" indent="-355600" algn="l">
              <a:lnSpc>
                <a:spcPct val="90000"/>
              </a:lnSpc>
              <a:spcBef>
                <a:spcPts val="1800"/>
              </a:spcBef>
              <a:spcAft>
                <a:spcPts val="0"/>
              </a:spcAft>
              <a:buClr>
                <a:schemeClr val="dk1"/>
              </a:buClr>
              <a:buSzPts val="2000"/>
              <a:buChar char="•"/>
              <a:defRPr sz="2000"/>
            </a:lvl1pPr>
            <a:lvl2pPr marL="914400" lvl="1" indent="-342900" algn="l">
              <a:lnSpc>
                <a:spcPct val="90000"/>
              </a:lnSpc>
              <a:spcBef>
                <a:spcPts val="800"/>
              </a:spcBef>
              <a:spcAft>
                <a:spcPts val="0"/>
              </a:spcAft>
              <a:buClr>
                <a:schemeClr val="dk1"/>
              </a:buClr>
              <a:buSzPts val="1800"/>
              <a:buChar char="–"/>
              <a:defRPr sz="1800"/>
            </a:lvl2pPr>
            <a:lvl3pPr marL="1371600" lvl="2" indent="-330200" algn="l">
              <a:lnSpc>
                <a:spcPct val="90000"/>
              </a:lnSpc>
              <a:spcBef>
                <a:spcPts val="600"/>
              </a:spcBef>
              <a:spcAft>
                <a:spcPts val="0"/>
              </a:spcAft>
              <a:buClr>
                <a:schemeClr val="dk1"/>
              </a:buClr>
              <a:buSzPts val="1600"/>
              <a:buChar char="•"/>
              <a:defRPr sz="1600"/>
            </a:lvl3pPr>
            <a:lvl4pPr marL="1828800" lvl="3" indent="-317500" algn="l">
              <a:lnSpc>
                <a:spcPct val="90000"/>
              </a:lnSpc>
              <a:spcBef>
                <a:spcPts val="600"/>
              </a:spcBef>
              <a:spcAft>
                <a:spcPts val="0"/>
              </a:spcAft>
              <a:buClr>
                <a:schemeClr val="dk1"/>
              </a:buClr>
              <a:buSzPts val="1400"/>
              <a:buChar char="–"/>
              <a:defRPr sz="1400"/>
            </a:lvl4pPr>
            <a:lvl5pPr marL="2286000" lvl="4" indent="-317500" algn="l">
              <a:lnSpc>
                <a:spcPct val="90000"/>
              </a:lnSpc>
              <a:spcBef>
                <a:spcPts val="600"/>
              </a:spcBef>
              <a:spcAft>
                <a:spcPts val="0"/>
              </a:spcAft>
              <a:buClr>
                <a:schemeClr val="dk1"/>
              </a:buClr>
              <a:buSzPts val="1400"/>
              <a:buChar char="•"/>
              <a:defRPr sz="1400"/>
            </a:lvl5pPr>
            <a:lvl6pPr marL="2743200" lvl="5" indent="-317500" algn="l">
              <a:lnSpc>
                <a:spcPct val="90000"/>
              </a:lnSpc>
              <a:spcBef>
                <a:spcPts val="600"/>
              </a:spcBef>
              <a:spcAft>
                <a:spcPts val="0"/>
              </a:spcAft>
              <a:buClr>
                <a:schemeClr val="dk1"/>
              </a:buClr>
              <a:buSzPts val="1400"/>
              <a:buChar char="–"/>
              <a:defRPr sz="1400"/>
            </a:lvl6pPr>
            <a:lvl7pPr marL="3200400" lvl="6" indent="-317500" algn="l">
              <a:lnSpc>
                <a:spcPct val="90000"/>
              </a:lnSpc>
              <a:spcBef>
                <a:spcPts val="600"/>
              </a:spcBef>
              <a:spcAft>
                <a:spcPts val="0"/>
              </a:spcAft>
              <a:buClr>
                <a:schemeClr val="dk1"/>
              </a:buClr>
              <a:buSzPts val="1400"/>
              <a:buChar char="•"/>
              <a:defRPr sz="1400"/>
            </a:lvl7pPr>
            <a:lvl8pPr marL="3657600" lvl="7" indent="-317500" algn="l">
              <a:lnSpc>
                <a:spcPct val="90000"/>
              </a:lnSpc>
              <a:spcBef>
                <a:spcPts val="600"/>
              </a:spcBef>
              <a:spcAft>
                <a:spcPts val="0"/>
              </a:spcAft>
              <a:buClr>
                <a:schemeClr val="dk1"/>
              </a:buClr>
              <a:buSzPts val="1400"/>
              <a:buChar char="–"/>
              <a:defRPr sz="1400"/>
            </a:lvl8pPr>
            <a:lvl9pPr marL="4114800" lvl="8" indent="-317500" algn="l">
              <a:lnSpc>
                <a:spcPct val="90000"/>
              </a:lnSpc>
              <a:spcBef>
                <a:spcPts val="600"/>
              </a:spcBef>
              <a:spcAft>
                <a:spcPts val="0"/>
              </a:spcAft>
              <a:buClr>
                <a:schemeClr val="dk1"/>
              </a:buClr>
              <a:buSzPts val="1400"/>
              <a:buChar char="•"/>
              <a:defRPr sz="1400"/>
            </a:lvl9pPr>
          </a:lstStyle>
          <a:p>
            <a:endParaRPr/>
          </a:p>
        </p:txBody>
      </p:sp>
      <p:sp>
        <p:nvSpPr>
          <p:cNvPr id="38" name="Google Shape;38;p5"/>
          <p:cNvSpPr txBox="1">
            <a:spLocks noGrp="1"/>
          </p:cNvSpPr>
          <p:nvPr>
            <p:ph type="dt" idx="10"/>
          </p:nvPr>
        </p:nvSpPr>
        <p:spPr>
          <a:xfrm>
            <a:off x="8609012" y="6172200"/>
            <a:ext cx="1320059" cy="273049"/>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39" name="Google Shape;39;p5"/>
          <p:cNvSpPr txBox="1">
            <a:spLocks noGrp="1"/>
          </p:cNvSpPr>
          <p:nvPr>
            <p:ph type="ftr" idx="11"/>
          </p:nvPr>
        </p:nvSpPr>
        <p:spPr>
          <a:xfrm>
            <a:off x="1517950" y="6172200"/>
            <a:ext cx="6862462" cy="273049"/>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0" name="Google Shape;40;p5"/>
          <p:cNvSpPr txBox="1">
            <a:spLocks noGrp="1"/>
          </p:cNvSpPr>
          <p:nvPr>
            <p:ph type="sldNum" idx="12"/>
          </p:nvPr>
        </p:nvSpPr>
        <p:spPr>
          <a:xfrm>
            <a:off x="10133012" y="6172200"/>
            <a:ext cx="990601" cy="273049"/>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matchingName="Title Only" type="titleOnly">
  <p:cSld name="TITLE_ONLY">
    <p:spTree>
      <p:nvGrpSpPr>
        <p:cNvPr id="1" name="Shape 41"/>
        <p:cNvGrpSpPr/>
        <p:nvPr/>
      </p:nvGrpSpPr>
      <p:grpSpPr>
        <a:xfrm>
          <a:off x="0" y="0"/>
          <a:ext cx="0" cy="0"/>
          <a:chOff x="0" y="0"/>
          <a:chExt cx="0" cy="0"/>
        </a:xfrm>
      </p:grpSpPr>
      <p:sp>
        <p:nvSpPr>
          <p:cNvPr id="42" name="Google Shape;42;p6"/>
          <p:cNvSpPr txBox="1">
            <a:spLocks noGrp="1"/>
          </p:cNvSpPr>
          <p:nvPr>
            <p:ph type="title"/>
          </p:nvPr>
        </p:nvSpPr>
        <p:spPr>
          <a:xfrm>
            <a:off x="1522414" y="533400"/>
            <a:ext cx="9601200" cy="11430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1800"/>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3" name="Google Shape;43;p6"/>
          <p:cNvSpPr txBox="1">
            <a:spLocks noGrp="1"/>
          </p:cNvSpPr>
          <p:nvPr>
            <p:ph type="dt" idx="10"/>
          </p:nvPr>
        </p:nvSpPr>
        <p:spPr>
          <a:xfrm>
            <a:off x="8609012" y="6172200"/>
            <a:ext cx="1320059" cy="273049"/>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4" name="Google Shape;44;p6"/>
          <p:cNvSpPr txBox="1">
            <a:spLocks noGrp="1"/>
          </p:cNvSpPr>
          <p:nvPr>
            <p:ph type="ftr" idx="11"/>
          </p:nvPr>
        </p:nvSpPr>
        <p:spPr>
          <a:xfrm>
            <a:off x="1517950" y="6172200"/>
            <a:ext cx="6862462" cy="273049"/>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45" name="Google Shape;45;p6"/>
          <p:cNvSpPr txBox="1">
            <a:spLocks noGrp="1"/>
          </p:cNvSpPr>
          <p:nvPr>
            <p:ph type="sldNum" idx="12"/>
          </p:nvPr>
        </p:nvSpPr>
        <p:spPr>
          <a:xfrm>
            <a:off x="10133012" y="6172200"/>
            <a:ext cx="990601" cy="273049"/>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matchingName="Section Header" type="secHead">
  <p:cSld name="SECTION_HEADER">
    <p:bg>
      <p:bgPr>
        <a:blipFill>
          <a:blip r:embed="rId2">
            <a:alphaModFix/>
          </a:blip>
          <a:stretch>
            <a:fillRect/>
          </a:stretch>
        </a:blipFill>
        <a:effectLst/>
      </p:bgPr>
    </p:bg>
    <p:spTree>
      <p:nvGrpSpPr>
        <p:cNvPr id="1" name="Shape 46"/>
        <p:cNvGrpSpPr/>
        <p:nvPr/>
      </p:nvGrpSpPr>
      <p:grpSpPr>
        <a:xfrm>
          <a:off x="0" y="0"/>
          <a:ext cx="0" cy="0"/>
          <a:chOff x="0" y="0"/>
          <a:chExt cx="0" cy="0"/>
        </a:xfrm>
      </p:grpSpPr>
      <p:sp>
        <p:nvSpPr>
          <p:cNvPr id="47" name="Google Shape;47;p7"/>
          <p:cNvSpPr txBox="1">
            <a:spLocks noGrp="1"/>
          </p:cNvSpPr>
          <p:nvPr>
            <p:ph type="title"/>
          </p:nvPr>
        </p:nvSpPr>
        <p:spPr>
          <a:xfrm>
            <a:off x="1522414" y="2514601"/>
            <a:ext cx="9144000" cy="28194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6600"/>
              <a:buFont typeface="Palatino Linotype"/>
              <a:buNone/>
              <a:defRPr sz="6600" b="0" i="0" cap="none"/>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48" name="Google Shape;48;p7"/>
          <p:cNvSpPr txBox="1">
            <a:spLocks noGrp="1"/>
          </p:cNvSpPr>
          <p:nvPr>
            <p:ph type="body" idx="1"/>
          </p:nvPr>
        </p:nvSpPr>
        <p:spPr>
          <a:xfrm>
            <a:off x="1522413" y="990600"/>
            <a:ext cx="8229600" cy="1143000"/>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0"/>
              </a:spcBef>
              <a:spcAft>
                <a:spcPts val="0"/>
              </a:spcAft>
              <a:buClr>
                <a:schemeClr val="dk1"/>
              </a:buClr>
              <a:buSzPts val="2400"/>
              <a:buNone/>
              <a:defRPr sz="2400">
                <a:solidFill>
                  <a:schemeClr val="dk1"/>
                </a:solidFill>
              </a:defRPr>
            </a:lvl1pPr>
            <a:lvl2pPr marL="914400" lvl="1" indent="-228600" algn="l">
              <a:lnSpc>
                <a:spcPct val="90000"/>
              </a:lnSpc>
              <a:spcBef>
                <a:spcPts val="800"/>
              </a:spcBef>
              <a:spcAft>
                <a:spcPts val="0"/>
              </a:spcAft>
              <a:buClr>
                <a:srgbClr val="888888"/>
              </a:buClr>
              <a:buSzPts val="1800"/>
              <a:buNone/>
              <a:defRPr sz="1800">
                <a:solidFill>
                  <a:srgbClr val="888888"/>
                </a:solidFill>
              </a:defRPr>
            </a:lvl2pPr>
            <a:lvl3pPr marL="1371600" lvl="2" indent="-228600" algn="l">
              <a:lnSpc>
                <a:spcPct val="90000"/>
              </a:lnSpc>
              <a:spcBef>
                <a:spcPts val="600"/>
              </a:spcBef>
              <a:spcAft>
                <a:spcPts val="0"/>
              </a:spcAft>
              <a:buClr>
                <a:srgbClr val="888888"/>
              </a:buClr>
              <a:buSzPts val="1600"/>
              <a:buNone/>
              <a:defRPr sz="1600">
                <a:solidFill>
                  <a:srgbClr val="888888"/>
                </a:solidFill>
              </a:defRPr>
            </a:lvl3pPr>
            <a:lvl4pPr marL="1828800" lvl="3" indent="-228600" algn="l">
              <a:lnSpc>
                <a:spcPct val="90000"/>
              </a:lnSpc>
              <a:spcBef>
                <a:spcPts val="600"/>
              </a:spcBef>
              <a:spcAft>
                <a:spcPts val="0"/>
              </a:spcAft>
              <a:buClr>
                <a:srgbClr val="888888"/>
              </a:buClr>
              <a:buSzPts val="1400"/>
              <a:buNone/>
              <a:defRPr sz="1400">
                <a:solidFill>
                  <a:srgbClr val="888888"/>
                </a:solidFill>
              </a:defRPr>
            </a:lvl4pPr>
            <a:lvl5pPr marL="2286000" lvl="4" indent="-228600" algn="l">
              <a:lnSpc>
                <a:spcPct val="90000"/>
              </a:lnSpc>
              <a:spcBef>
                <a:spcPts val="600"/>
              </a:spcBef>
              <a:spcAft>
                <a:spcPts val="0"/>
              </a:spcAft>
              <a:buClr>
                <a:srgbClr val="888888"/>
              </a:buClr>
              <a:buSzPts val="1400"/>
              <a:buNone/>
              <a:defRPr sz="1400">
                <a:solidFill>
                  <a:srgbClr val="888888"/>
                </a:solidFill>
              </a:defRPr>
            </a:lvl5pPr>
            <a:lvl6pPr marL="2743200" lvl="5" indent="-228600" algn="l">
              <a:lnSpc>
                <a:spcPct val="90000"/>
              </a:lnSpc>
              <a:spcBef>
                <a:spcPts val="600"/>
              </a:spcBef>
              <a:spcAft>
                <a:spcPts val="0"/>
              </a:spcAft>
              <a:buClr>
                <a:srgbClr val="888888"/>
              </a:buClr>
              <a:buSzPts val="1400"/>
              <a:buNone/>
              <a:defRPr sz="1400">
                <a:solidFill>
                  <a:srgbClr val="888888"/>
                </a:solidFill>
              </a:defRPr>
            </a:lvl6pPr>
            <a:lvl7pPr marL="3200400" lvl="6" indent="-228600" algn="l">
              <a:lnSpc>
                <a:spcPct val="90000"/>
              </a:lnSpc>
              <a:spcBef>
                <a:spcPts val="600"/>
              </a:spcBef>
              <a:spcAft>
                <a:spcPts val="0"/>
              </a:spcAft>
              <a:buClr>
                <a:srgbClr val="888888"/>
              </a:buClr>
              <a:buSzPts val="1400"/>
              <a:buNone/>
              <a:defRPr sz="1400">
                <a:solidFill>
                  <a:srgbClr val="888888"/>
                </a:solidFill>
              </a:defRPr>
            </a:lvl7pPr>
            <a:lvl8pPr marL="3657600" lvl="7" indent="-228600" algn="l">
              <a:lnSpc>
                <a:spcPct val="90000"/>
              </a:lnSpc>
              <a:spcBef>
                <a:spcPts val="600"/>
              </a:spcBef>
              <a:spcAft>
                <a:spcPts val="0"/>
              </a:spcAft>
              <a:buClr>
                <a:srgbClr val="888888"/>
              </a:buClr>
              <a:buSzPts val="1400"/>
              <a:buNone/>
              <a:defRPr sz="1400">
                <a:solidFill>
                  <a:srgbClr val="888888"/>
                </a:solidFill>
              </a:defRPr>
            </a:lvl8pPr>
            <a:lvl9pPr marL="4114800" lvl="8" indent="-228600" algn="l">
              <a:lnSpc>
                <a:spcPct val="90000"/>
              </a:lnSpc>
              <a:spcBef>
                <a:spcPts val="600"/>
              </a:spcBef>
              <a:spcAft>
                <a:spcPts val="0"/>
              </a:spcAft>
              <a:buClr>
                <a:srgbClr val="888888"/>
              </a:buClr>
              <a:buSzPts val="1400"/>
              <a:buNone/>
              <a:defRPr sz="1400">
                <a:solidFill>
                  <a:srgbClr val="888888"/>
                </a:solidFill>
              </a:defRPr>
            </a:lvl9pPr>
          </a:lstStyle>
          <a:p>
            <a:endParaRPr/>
          </a:p>
        </p:txBody>
      </p:sp>
      <p:sp>
        <p:nvSpPr>
          <p:cNvPr id="49" name="Google Shape;49;p7"/>
          <p:cNvSpPr txBox="1">
            <a:spLocks noGrp="1"/>
          </p:cNvSpPr>
          <p:nvPr>
            <p:ph type="dt" idx="10"/>
          </p:nvPr>
        </p:nvSpPr>
        <p:spPr>
          <a:xfrm>
            <a:off x="8609012" y="6172200"/>
            <a:ext cx="1320059" cy="273049"/>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0" name="Google Shape;50;p7"/>
          <p:cNvSpPr txBox="1">
            <a:spLocks noGrp="1"/>
          </p:cNvSpPr>
          <p:nvPr>
            <p:ph type="ftr" idx="11"/>
          </p:nvPr>
        </p:nvSpPr>
        <p:spPr>
          <a:xfrm>
            <a:off x="1517950" y="6172200"/>
            <a:ext cx="6862462" cy="273049"/>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1" name="Google Shape;51;p7"/>
          <p:cNvSpPr txBox="1">
            <a:spLocks noGrp="1"/>
          </p:cNvSpPr>
          <p:nvPr>
            <p:ph type="sldNum" idx="12"/>
          </p:nvPr>
        </p:nvSpPr>
        <p:spPr>
          <a:xfrm>
            <a:off x="10133012" y="6172200"/>
            <a:ext cx="990601" cy="273049"/>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matchingName="Comparison" type="twoTxTwoObj">
  <p:cSld name="TWO_OBJECTS_WITH_TEXT">
    <p:spTree>
      <p:nvGrpSpPr>
        <p:cNvPr id="1" name="Shape 52"/>
        <p:cNvGrpSpPr/>
        <p:nvPr/>
      </p:nvGrpSpPr>
      <p:grpSpPr>
        <a:xfrm>
          <a:off x="0" y="0"/>
          <a:ext cx="0" cy="0"/>
          <a:chOff x="0" y="0"/>
          <a:chExt cx="0" cy="0"/>
        </a:xfrm>
      </p:grpSpPr>
      <p:sp>
        <p:nvSpPr>
          <p:cNvPr id="53" name="Google Shape;53;p8"/>
          <p:cNvSpPr txBox="1">
            <a:spLocks noGrp="1"/>
          </p:cNvSpPr>
          <p:nvPr>
            <p:ph type="title"/>
          </p:nvPr>
        </p:nvSpPr>
        <p:spPr>
          <a:xfrm>
            <a:off x="1522414" y="533400"/>
            <a:ext cx="9601200" cy="114300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3200"/>
              <a:buFont typeface="Palatino Linotype"/>
              <a:buNone/>
              <a:defRPr/>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54" name="Google Shape;54;p8"/>
          <p:cNvSpPr txBox="1">
            <a:spLocks noGrp="1"/>
          </p:cNvSpPr>
          <p:nvPr>
            <p:ph type="body" idx="1"/>
          </p:nvPr>
        </p:nvSpPr>
        <p:spPr>
          <a:xfrm>
            <a:off x="1522414" y="1828800"/>
            <a:ext cx="4645152" cy="762000"/>
          </a:xfrm>
          <a:prstGeom prst="rect">
            <a:avLst/>
          </a:prstGeom>
          <a:noFill/>
          <a:ln>
            <a:noFill/>
          </a:ln>
        </p:spPr>
        <p:txBody>
          <a:bodyPr spcFirstLastPara="1" wrap="square" lIns="91425" tIns="45700" rIns="91425" bIns="45700" anchor="ctr" anchorCtr="0"/>
          <a:lstStyle>
            <a:lvl1pPr marL="457200" lvl="0" indent="-228600" algn="l">
              <a:lnSpc>
                <a:spcPct val="90000"/>
              </a:lnSpc>
              <a:spcBef>
                <a:spcPts val="0"/>
              </a:spcBef>
              <a:spcAft>
                <a:spcPts val="0"/>
              </a:spcAft>
              <a:buClr>
                <a:schemeClr val="dk1"/>
              </a:buClr>
              <a:buSzPts val="2400"/>
              <a:buNone/>
              <a:defRPr sz="2400" b="0"/>
            </a:lvl1pPr>
            <a:lvl2pPr marL="914400" lvl="1" indent="-228600" algn="l">
              <a:lnSpc>
                <a:spcPct val="90000"/>
              </a:lnSpc>
              <a:spcBef>
                <a:spcPts val="800"/>
              </a:spcBef>
              <a:spcAft>
                <a:spcPts val="0"/>
              </a:spcAft>
              <a:buClr>
                <a:schemeClr val="dk1"/>
              </a:buClr>
              <a:buSzPts val="2000"/>
              <a:buNone/>
              <a:defRPr sz="2000" b="1"/>
            </a:lvl2pPr>
            <a:lvl3pPr marL="1371600" lvl="2" indent="-228600" algn="l">
              <a:lnSpc>
                <a:spcPct val="90000"/>
              </a:lnSpc>
              <a:spcBef>
                <a:spcPts val="600"/>
              </a:spcBef>
              <a:spcAft>
                <a:spcPts val="0"/>
              </a:spcAft>
              <a:buClr>
                <a:schemeClr val="dk1"/>
              </a:buClr>
              <a:buSzPts val="1800"/>
              <a:buNone/>
              <a:defRPr sz="1800" b="1"/>
            </a:lvl3pPr>
            <a:lvl4pPr marL="1828800" lvl="3" indent="-228600" algn="l">
              <a:lnSpc>
                <a:spcPct val="90000"/>
              </a:lnSpc>
              <a:spcBef>
                <a:spcPts val="600"/>
              </a:spcBef>
              <a:spcAft>
                <a:spcPts val="0"/>
              </a:spcAft>
              <a:buClr>
                <a:schemeClr val="dk1"/>
              </a:buClr>
              <a:buSzPts val="1600"/>
              <a:buNone/>
              <a:defRPr sz="1600" b="1"/>
            </a:lvl4pPr>
            <a:lvl5pPr marL="2286000" lvl="4" indent="-228600" algn="l">
              <a:lnSpc>
                <a:spcPct val="90000"/>
              </a:lnSpc>
              <a:spcBef>
                <a:spcPts val="600"/>
              </a:spcBef>
              <a:spcAft>
                <a:spcPts val="0"/>
              </a:spcAft>
              <a:buClr>
                <a:schemeClr val="dk1"/>
              </a:buClr>
              <a:buSzPts val="1600"/>
              <a:buNone/>
              <a:defRPr sz="1600" b="1"/>
            </a:lvl5pPr>
            <a:lvl6pPr marL="2743200" lvl="5" indent="-228600" algn="l">
              <a:lnSpc>
                <a:spcPct val="90000"/>
              </a:lnSpc>
              <a:spcBef>
                <a:spcPts val="600"/>
              </a:spcBef>
              <a:spcAft>
                <a:spcPts val="0"/>
              </a:spcAft>
              <a:buClr>
                <a:schemeClr val="dk1"/>
              </a:buClr>
              <a:buSzPts val="1600"/>
              <a:buNone/>
              <a:defRPr sz="1600" b="1"/>
            </a:lvl6pPr>
            <a:lvl7pPr marL="3200400" lvl="6" indent="-228600" algn="l">
              <a:lnSpc>
                <a:spcPct val="90000"/>
              </a:lnSpc>
              <a:spcBef>
                <a:spcPts val="600"/>
              </a:spcBef>
              <a:spcAft>
                <a:spcPts val="0"/>
              </a:spcAft>
              <a:buClr>
                <a:schemeClr val="dk1"/>
              </a:buClr>
              <a:buSzPts val="1600"/>
              <a:buNone/>
              <a:defRPr sz="1600" b="1"/>
            </a:lvl7pPr>
            <a:lvl8pPr marL="3657600" lvl="7" indent="-228600" algn="l">
              <a:lnSpc>
                <a:spcPct val="90000"/>
              </a:lnSpc>
              <a:spcBef>
                <a:spcPts val="600"/>
              </a:spcBef>
              <a:spcAft>
                <a:spcPts val="0"/>
              </a:spcAft>
              <a:buClr>
                <a:schemeClr val="dk1"/>
              </a:buClr>
              <a:buSzPts val="1600"/>
              <a:buNone/>
              <a:defRPr sz="1600" b="1"/>
            </a:lvl8pPr>
            <a:lvl9pPr marL="4114800" lvl="8" indent="-228600" algn="l">
              <a:lnSpc>
                <a:spcPct val="90000"/>
              </a:lnSpc>
              <a:spcBef>
                <a:spcPts val="600"/>
              </a:spcBef>
              <a:spcAft>
                <a:spcPts val="0"/>
              </a:spcAft>
              <a:buClr>
                <a:schemeClr val="dk1"/>
              </a:buClr>
              <a:buSzPts val="1600"/>
              <a:buNone/>
              <a:defRPr sz="1600" b="1"/>
            </a:lvl9pPr>
          </a:lstStyle>
          <a:p>
            <a:endParaRPr/>
          </a:p>
        </p:txBody>
      </p:sp>
      <p:sp>
        <p:nvSpPr>
          <p:cNvPr id="55" name="Google Shape;55;p8"/>
          <p:cNvSpPr txBox="1">
            <a:spLocks noGrp="1"/>
          </p:cNvSpPr>
          <p:nvPr>
            <p:ph type="body" idx="2"/>
          </p:nvPr>
        </p:nvSpPr>
        <p:spPr>
          <a:xfrm>
            <a:off x="1522414" y="2667000"/>
            <a:ext cx="4645152" cy="3352800"/>
          </a:xfrm>
          <a:prstGeom prst="rect">
            <a:avLst/>
          </a:prstGeom>
          <a:noFill/>
          <a:ln>
            <a:noFill/>
          </a:ln>
        </p:spPr>
        <p:txBody>
          <a:bodyPr spcFirstLastPara="1" wrap="square" lIns="91425" tIns="45700" rIns="91425" bIns="45700" anchor="t" anchorCtr="0"/>
          <a:lstStyle>
            <a:lvl1pPr marL="457200" lvl="0" indent="-355600" algn="l">
              <a:lnSpc>
                <a:spcPct val="90000"/>
              </a:lnSpc>
              <a:spcBef>
                <a:spcPts val="1800"/>
              </a:spcBef>
              <a:spcAft>
                <a:spcPts val="0"/>
              </a:spcAft>
              <a:buClr>
                <a:schemeClr val="dk1"/>
              </a:buClr>
              <a:buSzPts val="2000"/>
              <a:buChar char="•"/>
              <a:defRPr sz="2000"/>
            </a:lvl1pPr>
            <a:lvl2pPr marL="914400" lvl="1" indent="-342900" algn="l">
              <a:lnSpc>
                <a:spcPct val="90000"/>
              </a:lnSpc>
              <a:spcBef>
                <a:spcPts val="800"/>
              </a:spcBef>
              <a:spcAft>
                <a:spcPts val="0"/>
              </a:spcAft>
              <a:buClr>
                <a:schemeClr val="dk1"/>
              </a:buClr>
              <a:buSzPts val="1800"/>
              <a:buChar char="–"/>
              <a:defRPr sz="1800"/>
            </a:lvl2pPr>
            <a:lvl3pPr marL="1371600" lvl="2" indent="-330200" algn="l">
              <a:lnSpc>
                <a:spcPct val="90000"/>
              </a:lnSpc>
              <a:spcBef>
                <a:spcPts val="600"/>
              </a:spcBef>
              <a:spcAft>
                <a:spcPts val="0"/>
              </a:spcAft>
              <a:buClr>
                <a:schemeClr val="dk1"/>
              </a:buClr>
              <a:buSzPts val="1600"/>
              <a:buChar char="•"/>
              <a:defRPr sz="1600"/>
            </a:lvl3pPr>
            <a:lvl4pPr marL="1828800" lvl="3" indent="-317500" algn="l">
              <a:lnSpc>
                <a:spcPct val="90000"/>
              </a:lnSpc>
              <a:spcBef>
                <a:spcPts val="600"/>
              </a:spcBef>
              <a:spcAft>
                <a:spcPts val="0"/>
              </a:spcAft>
              <a:buClr>
                <a:schemeClr val="dk1"/>
              </a:buClr>
              <a:buSzPts val="1400"/>
              <a:buChar char="–"/>
              <a:defRPr sz="1400"/>
            </a:lvl4pPr>
            <a:lvl5pPr marL="2286000" lvl="4" indent="-317500" algn="l">
              <a:lnSpc>
                <a:spcPct val="90000"/>
              </a:lnSpc>
              <a:spcBef>
                <a:spcPts val="600"/>
              </a:spcBef>
              <a:spcAft>
                <a:spcPts val="0"/>
              </a:spcAft>
              <a:buClr>
                <a:schemeClr val="dk1"/>
              </a:buClr>
              <a:buSzPts val="1400"/>
              <a:buChar char="•"/>
              <a:defRPr sz="1400"/>
            </a:lvl5pPr>
            <a:lvl6pPr marL="2743200" lvl="5" indent="-317500" algn="l">
              <a:lnSpc>
                <a:spcPct val="90000"/>
              </a:lnSpc>
              <a:spcBef>
                <a:spcPts val="600"/>
              </a:spcBef>
              <a:spcAft>
                <a:spcPts val="0"/>
              </a:spcAft>
              <a:buClr>
                <a:schemeClr val="dk1"/>
              </a:buClr>
              <a:buSzPts val="1400"/>
              <a:buChar char="–"/>
              <a:defRPr sz="1400"/>
            </a:lvl6pPr>
            <a:lvl7pPr marL="3200400" lvl="6" indent="-317500" algn="l">
              <a:lnSpc>
                <a:spcPct val="90000"/>
              </a:lnSpc>
              <a:spcBef>
                <a:spcPts val="600"/>
              </a:spcBef>
              <a:spcAft>
                <a:spcPts val="0"/>
              </a:spcAft>
              <a:buClr>
                <a:schemeClr val="dk1"/>
              </a:buClr>
              <a:buSzPts val="1400"/>
              <a:buChar char="•"/>
              <a:defRPr sz="1400"/>
            </a:lvl7pPr>
            <a:lvl8pPr marL="3657600" lvl="7" indent="-317500" algn="l">
              <a:lnSpc>
                <a:spcPct val="90000"/>
              </a:lnSpc>
              <a:spcBef>
                <a:spcPts val="600"/>
              </a:spcBef>
              <a:spcAft>
                <a:spcPts val="0"/>
              </a:spcAft>
              <a:buClr>
                <a:schemeClr val="dk1"/>
              </a:buClr>
              <a:buSzPts val="1400"/>
              <a:buChar char="–"/>
              <a:defRPr sz="1400"/>
            </a:lvl8pPr>
            <a:lvl9pPr marL="4114800" lvl="8" indent="-317500" algn="l">
              <a:lnSpc>
                <a:spcPct val="90000"/>
              </a:lnSpc>
              <a:spcBef>
                <a:spcPts val="600"/>
              </a:spcBef>
              <a:spcAft>
                <a:spcPts val="0"/>
              </a:spcAft>
              <a:buClr>
                <a:schemeClr val="dk1"/>
              </a:buClr>
              <a:buSzPts val="1400"/>
              <a:buChar char="•"/>
              <a:defRPr sz="1400"/>
            </a:lvl9pPr>
          </a:lstStyle>
          <a:p>
            <a:endParaRPr/>
          </a:p>
        </p:txBody>
      </p:sp>
      <p:sp>
        <p:nvSpPr>
          <p:cNvPr id="56" name="Google Shape;56;p8"/>
          <p:cNvSpPr txBox="1">
            <a:spLocks noGrp="1"/>
          </p:cNvSpPr>
          <p:nvPr>
            <p:ph type="body" idx="3"/>
          </p:nvPr>
        </p:nvSpPr>
        <p:spPr>
          <a:xfrm>
            <a:off x="6478462" y="1828800"/>
            <a:ext cx="4645152" cy="762000"/>
          </a:xfrm>
          <a:prstGeom prst="rect">
            <a:avLst/>
          </a:prstGeom>
          <a:noFill/>
          <a:ln>
            <a:noFill/>
          </a:ln>
        </p:spPr>
        <p:txBody>
          <a:bodyPr spcFirstLastPara="1" wrap="square" lIns="91425" tIns="45700" rIns="91425" bIns="45700" anchor="ctr" anchorCtr="0"/>
          <a:lstStyle>
            <a:lvl1pPr marL="457200" lvl="0" indent="-228600" algn="l">
              <a:lnSpc>
                <a:spcPct val="90000"/>
              </a:lnSpc>
              <a:spcBef>
                <a:spcPts val="0"/>
              </a:spcBef>
              <a:spcAft>
                <a:spcPts val="0"/>
              </a:spcAft>
              <a:buClr>
                <a:schemeClr val="dk1"/>
              </a:buClr>
              <a:buSzPts val="2400"/>
              <a:buNone/>
              <a:defRPr sz="2400" b="0"/>
            </a:lvl1pPr>
            <a:lvl2pPr marL="914400" lvl="1" indent="-228600" algn="l">
              <a:lnSpc>
                <a:spcPct val="90000"/>
              </a:lnSpc>
              <a:spcBef>
                <a:spcPts val="800"/>
              </a:spcBef>
              <a:spcAft>
                <a:spcPts val="0"/>
              </a:spcAft>
              <a:buClr>
                <a:schemeClr val="dk1"/>
              </a:buClr>
              <a:buSzPts val="2000"/>
              <a:buNone/>
              <a:defRPr sz="2000" b="1"/>
            </a:lvl2pPr>
            <a:lvl3pPr marL="1371600" lvl="2" indent="-228600" algn="l">
              <a:lnSpc>
                <a:spcPct val="90000"/>
              </a:lnSpc>
              <a:spcBef>
                <a:spcPts val="600"/>
              </a:spcBef>
              <a:spcAft>
                <a:spcPts val="0"/>
              </a:spcAft>
              <a:buClr>
                <a:schemeClr val="dk1"/>
              </a:buClr>
              <a:buSzPts val="1800"/>
              <a:buNone/>
              <a:defRPr sz="1800" b="1"/>
            </a:lvl3pPr>
            <a:lvl4pPr marL="1828800" lvl="3" indent="-228600" algn="l">
              <a:lnSpc>
                <a:spcPct val="90000"/>
              </a:lnSpc>
              <a:spcBef>
                <a:spcPts val="600"/>
              </a:spcBef>
              <a:spcAft>
                <a:spcPts val="0"/>
              </a:spcAft>
              <a:buClr>
                <a:schemeClr val="dk1"/>
              </a:buClr>
              <a:buSzPts val="1600"/>
              <a:buNone/>
              <a:defRPr sz="1600" b="1"/>
            </a:lvl4pPr>
            <a:lvl5pPr marL="2286000" lvl="4" indent="-228600" algn="l">
              <a:lnSpc>
                <a:spcPct val="90000"/>
              </a:lnSpc>
              <a:spcBef>
                <a:spcPts val="600"/>
              </a:spcBef>
              <a:spcAft>
                <a:spcPts val="0"/>
              </a:spcAft>
              <a:buClr>
                <a:schemeClr val="dk1"/>
              </a:buClr>
              <a:buSzPts val="1600"/>
              <a:buNone/>
              <a:defRPr sz="1600" b="1"/>
            </a:lvl5pPr>
            <a:lvl6pPr marL="2743200" lvl="5" indent="-228600" algn="l">
              <a:lnSpc>
                <a:spcPct val="90000"/>
              </a:lnSpc>
              <a:spcBef>
                <a:spcPts val="600"/>
              </a:spcBef>
              <a:spcAft>
                <a:spcPts val="0"/>
              </a:spcAft>
              <a:buClr>
                <a:schemeClr val="dk1"/>
              </a:buClr>
              <a:buSzPts val="1600"/>
              <a:buNone/>
              <a:defRPr sz="1600" b="1"/>
            </a:lvl6pPr>
            <a:lvl7pPr marL="3200400" lvl="6" indent="-228600" algn="l">
              <a:lnSpc>
                <a:spcPct val="90000"/>
              </a:lnSpc>
              <a:spcBef>
                <a:spcPts val="600"/>
              </a:spcBef>
              <a:spcAft>
                <a:spcPts val="0"/>
              </a:spcAft>
              <a:buClr>
                <a:schemeClr val="dk1"/>
              </a:buClr>
              <a:buSzPts val="1600"/>
              <a:buNone/>
              <a:defRPr sz="1600" b="1"/>
            </a:lvl7pPr>
            <a:lvl8pPr marL="3657600" lvl="7" indent="-228600" algn="l">
              <a:lnSpc>
                <a:spcPct val="90000"/>
              </a:lnSpc>
              <a:spcBef>
                <a:spcPts val="600"/>
              </a:spcBef>
              <a:spcAft>
                <a:spcPts val="0"/>
              </a:spcAft>
              <a:buClr>
                <a:schemeClr val="dk1"/>
              </a:buClr>
              <a:buSzPts val="1600"/>
              <a:buNone/>
              <a:defRPr sz="1600" b="1"/>
            </a:lvl8pPr>
            <a:lvl9pPr marL="4114800" lvl="8" indent="-228600" algn="l">
              <a:lnSpc>
                <a:spcPct val="90000"/>
              </a:lnSpc>
              <a:spcBef>
                <a:spcPts val="600"/>
              </a:spcBef>
              <a:spcAft>
                <a:spcPts val="0"/>
              </a:spcAft>
              <a:buClr>
                <a:schemeClr val="dk1"/>
              </a:buClr>
              <a:buSzPts val="1600"/>
              <a:buNone/>
              <a:defRPr sz="1600" b="1"/>
            </a:lvl9pPr>
          </a:lstStyle>
          <a:p>
            <a:endParaRPr/>
          </a:p>
        </p:txBody>
      </p:sp>
      <p:sp>
        <p:nvSpPr>
          <p:cNvPr id="57" name="Google Shape;57;p8"/>
          <p:cNvSpPr txBox="1">
            <a:spLocks noGrp="1"/>
          </p:cNvSpPr>
          <p:nvPr>
            <p:ph type="body" idx="4"/>
          </p:nvPr>
        </p:nvSpPr>
        <p:spPr>
          <a:xfrm>
            <a:off x="6478462" y="2667000"/>
            <a:ext cx="4645152" cy="3352800"/>
          </a:xfrm>
          <a:prstGeom prst="rect">
            <a:avLst/>
          </a:prstGeom>
          <a:noFill/>
          <a:ln>
            <a:noFill/>
          </a:ln>
        </p:spPr>
        <p:txBody>
          <a:bodyPr spcFirstLastPara="1" wrap="square" lIns="91425" tIns="45700" rIns="91425" bIns="45700" anchor="t" anchorCtr="0"/>
          <a:lstStyle>
            <a:lvl1pPr marL="457200" lvl="0" indent="-355600" algn="l">
              <a:lnSpc>
                <a:spcPct val="90000"/>
              </a:lnSpc>
              <a:spcBef>
                <a:spcPts val="1800"/>
              </a:spcBef>
              <a:spcAft>
                <a:spcPts val="0"/>
              </a:spcAft>
              <a:buClr>
                <a:schemeClr val="dk1"/>
              </a:buClr>
              <a:buSzPts val="2000"/>
              <a:buChar char="•"/>
              <a:defRPr sz="2000"/>
            </a:lvl1pPr>
            <a:lvl2pPr marL="914400" lvl="1" indent="-342900" algn="l">
              <a:lnSpc>
                <a:spcPct val="90000"/>
              </a:lnSpc>
              <a:spcBef>
                <a:spcPts val="800"/>
              </a:spcBef>
              <a:spcAft>
                <a:spcPts val="0"/>
              </a:spcAft>
              <a:buClr>
                <a:schemeClr val="dk1"/>
              </a:buClr>
              <a:buSzPts val="1800"/>
              <a:buChar char="–"/>
              <a:defRPr sz="1800"/>
            </a:lvl2pPr>
            <a:lvl3pPr marL="1371600" lvl="2" indent="-330200" algn="l">
              <a:lnSpc>
                <a:spcPct val="90000"/>
              </a:lnSpc>
              <a:spcBef>
                <a:spcPts val="600"/>
              </a:spcBef>
              <a:spcAft>
                <a:spcPts val="0"/>
              </a:spcAft>
              <a:buClr>
                <a:schemeClr val="dk1"/>
              </a:buClr>
              <a:buSzPts val="1600"/>
              <a:buChar char="•"/>
              <a:defRPr sz="1600"/>
            </a:lvl3pPr>
            <a:lvl4pPr marL="1828800" lvl="3" indent="-317500" algn="l">
              <a:lnSpc>
                <a:spcPct val="90000"/>
              </a:lnSpc>
              <a:spcBef>
                <a:spcPts val="600"/>
              </a:spcBef>
              <a:spcAft>
                <a:spcPts val="0"/>
              </a:spcAft>
              <a:buClr>
                <a:schemeClr val="dk1"/>
              </a:buClr>
              <a:buSzPts val="1400"/>
              <a:buChar char="–"/>
              <a:defRPr sz="1400"/>
            </a:lvl4pPr>
            <a:lvl5pPr marL="2286000" lvl="4" indent="-317500" algn="l">
              <a:lnSpc>
                <a:spcPct val="90000"/>
              </a:lnSpc>
              <a:spcBef>
                <a:spcPts val="600"/>
              </a:spcBef>
              <a:spcAft>
                <a:spcPts val="0"/>
              </a:spcAft>
              <a:buClr>
                <a:schemeClr val="dk1"/>
              </a:buClr>
              <a:buSzPts val="1400"/>
              <a:buChar char="•"/>
              <a:defRPr sz="1400"/>
            </a:lvl5pPr>
            <a:lvl6pPr marL="2743200" lvl="5" indent="-317500" algn="l">
              <a:lnSpc>
                <a:spcPct val="90000"/>
              </a:lnSpc>
              <a:spcBef>
                <a:spcPts val="600"/>
              </a:spcBef>
              <a:spcAft>
                <a:spcPts val="0"/>
              </a:spcAft>
              <a:buClr>
                <a:schemeClr val="dk1"/>
              </a:buClr>
              <a:buSzPts val="1400"/>
              <a:buChar char="–"/>
              <a:defRPr sz="1400"/>
            </a:lvl6pPr>
            <a:lvl7pPr marL="3200400" lvl="6" indent="-317500" algn="l">
              <a:lnSpc>
                <a:spcPct val="90000"/>
              </a:lnSpc>
              <a:spcBef>
                <a:spcPts val="600"/>
              </a:spcBef>
              <a:spcAft>
                <a:spcPts val="0"/>
              </a:spcAft>
              <a:buClr>
                <a:schemeClr val="dk1"/>
              </a:buClr>
              <a:buSzPts val="1400"/>
              <a:buChar char="•"/>
              <a:defRPr sz="1400"/>
            </a:lvl7pPr>
            <a:lvl8pPr marL="3657600" lvl="7" indent="-317500" algn="l">
              <a:lnSpc>
                <a:spcPct val="90000"/>
              </a:lnSpc>
              <a:spcBef>
                <a:spcPts val="600"/>
              </a:spcBef>
              <a:spcAft>
                <a:spcPts val="0"/>
              </a:spcAft>
              <a:buClr>
                <a:schemeClr val="dk1"/>
              </a:buClr>
              <a:buSzPts val="1400"/>
              <a:buChar char="–"/>
              <a:defRPr sz="1400"/>
            </a:lvl8pPr>
            <a:lvl9pPr marL="4114800" lvl="8" indent="-317500" algn="l">
              <a:lnSpc>
                <a:spcPct val="90000"/>
              </a:lnSpc>
              <a:spcBef>
                <a:spcPts val="600"/>
              </a:spcBef>
              <a:spcAft>
                <a:spcPts val="0"/>
              </a:spcAft>
              <a:buClr>
                <a:schemeClr val="dk1"/>
              </a:buClr>
              <a:buSzPts val="1400"/>
              <a:buChar char="•"/>
              <a:defRPr sz="1400"/>
            </a:lvl9pPr>
          </a:lstStyle>
          <a:p>
            <a:endParaRPr/>
          </a:p>
        </p:txBody>
      </p:sp>
      <p:sp>
        <p:nvSpPr>
          <p:cNvPr id="58" name="Google Shape;58;p8"/>
          <p:cNvSpPr txBox="1">
            <a:spLocks noGrp="1"/>
          </p:cNvSpPr>
          <p:nvPr>
            <p:ph type="dt" idx="10"/>
          </p:nvPr>
        </p:nvSpPr>
        <p:spPr>
          <a:xfrm>
            <a:off x="8609012" y="6172200"/>
            <a:ext cx="1320059" cy="273049"/>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59" name="Google Shape;59;p8"/>
          <p:cNvSpPr txBox="1">
            <a:spLocks noGrp="1"/>
          </p:cNvSpPr>
          <p:nvPr>
            <p:ph type="ftr" idx="11"/>
          </p:nvPr>
        </p:nvSpPr>
        <p:spPr>
          <a:xfrm>
            <a:off x="1517950" y="6172200"/>
            <a:ext cx="6862462" cy="273049"/>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0" name="Google Shape;60;p8"/>
          <p:cNvSpPr txBox="1">
            <a:spLocks noGrp="1"/>
          </p:cNvSpPr>
          <p:nvPr>
            <p:ph type="sldNum" idx="12"/>
          </p:nvPr>
        </p:nvSpPr>
        <p:spPr>
          <a:xfrm>
            <a:off x="10133012" y="6172200"/>
            <a:ext cx="990601" cy="273049"/>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matchingName="Blank" type="blank">
  <p:cSld name="BLANK">
    <p:bg>
      <p:bgPr>
        <a:blipFill>
          <a:blip r:embed="rId2">
            <a:alphaModFix/>
          </a:blip>
          <a:stretch>
            <a:fillRect/>
          </a:stretch>
        </a:blipFill>
        <a:effectLst/>
      </p:bgPr>
    </p:bg>
    <p:spTree>
      <p:nvGrpSpPr>
        <p:cNvPr id="1" name="Shape 61"/>
        <p:cNvGrpSpPr/>
        <p:nvPr/>
      </p:nvGrpSpPr>
      <p:grpSpPr>
        <a:xfrm>
          <a:off x="0" y="0"/>
          <a:ext cx="0" cy="0"/>
          <a:chOff x="0" y="0"/>
          <a:chExt cx="0" cy="0"/>
        </a:xfrm>
      </p:grpSpPr>
      <p:sp>
        <p:nvSpPr>
          <p:cNvPr id="62" name="Google Shape;62;p9"/>
          <p:cNvSpPr txBox="1">
            <a:spLocks noGrp="1"/>
          </p:cNvSpPr>
          <p:nvPr>
            <p:ph type="dt" idx="10"/>
          </p:nvPr>
        </p:nvSpPr>
        <p:spPr>
          <a:xfrm>
            <a:off x="8609012" y="6172200"/>
            <a:ext cx="1320059" cy="273049"/>
          </a:xfrm>
          <a:prstGeom prst="rect">
            <a:avLst/>
          </a:prstGeom>
          <a:noFill/>
          <a:ln>
            <a:noFill/>
          </a:ln>
        </p:spPr>
        <p:txBody>
          <a:bodyPr spcFirstLastPara="1" wrap="square" lIns="91425" tIns="45700" rIns="91425" bIns="45700" anchor="ctr" anchorCtr="0"/>
          <a:lstStyle>
            <a:lvl1pPr lvl="0" algn="r">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3" name="Google Shape;63;p9"/>
          <p:cNvSpPr txBox="1">
            <a:spLocks noGrp="1"/>
          </p:cNvSpPr>
          <p:nvPr>
            <p:ph type="ftr" idx="11"/>
          </p:nvPr>
        </p:nvSpPr>
        <p:spPr>
          <a:xfrm>
            <a:off x="1517950" y="6172200"/>
            <a:ext cx="6862462" cy="273049"/>
          </a:xfrm>
          <a:prstGeom prst="rect">
            <a:avLst/>
          </a:prstGeom>
          <a:noFill/>
          <a:ln>
            <a:noFill/>
          </a:ln>
        </p:spPr>
        <p:txBody>
          <a:bodyPr spcFirstLastPara="1" wrap="square" lIns="91425" tIns="45700" rIns="91425" bIns="45700" anchor="ctr" anchorCtr="0"/>
          <a:lstStyle>
            <a:lvl1pPr lvl="0" algn="l">
              <a:spcBef>
                <a:spcPts val="0"/>
              </a:spcBef>
              <a:spcAft>
                <a:spcPts val="0"/>
              </a:spcAft>
              <a:buSzPts val="1400"/>
              <a:buNone/>
              <a:defRPr/>
            </a:lvl1pPr>
            <a:lvl2pPr lvl="1" algn="l">
              <a:spcBef>
                <a:spcPts val="0"/>
              </a:spcBef>
              <a:spcAft>
                <a:spcPts val="0"/>
              </a:spcAft>
              <a:buSzPts val="1400"/>
              <a:buNone/>
              <a:defRPr/>
            </a:lvl2pPr>
            <a:lvl3pPr lvl="2" algn="l">
              <a:spcBef>
                <a:spcPts val="0"/>
              </a:spcBef>
              <a:spcAft>
                <a:spcPts val="0"/>
              </a:spcAft>
              <a:buSzPts val="1400"/>
              <a:buNone/>
              <a:defRPr/>
            </a:lvl3pPr>
            <a:lvl4pPr lvl="3" algn="l">
              <a:spcBef>
                <a:spcPts val="0"/>
              </a:spcBef>
              <a:spcAft>
                <a:spcPts val="0"/>
              </a:spcAft>
              <a:buSzPts val="1400"/>
              <a:buNone/>
              <a:defRPr/>
            </a:lvl4pPr>
            <a:lvl5pPr lvl="4" algn="l">
              <a:spcBef>
                <a:spcPts val="0"/>
              </a:spcBef>
              <a:spcAft>
                <a:spcPts val="0"/>
              </a:spcAft>
              <a:buSzPts val="1400"/>
              <a:buNone/>
              <a:defRPr/>
            </a:lvl5pPr>
            <a:lvl6pPr lvl="5" algn="l">
              <a:spcBef>
                <a:spcPts val="0"/>
              </a:spcBef>
              <a:spcAft>
                <a:spcPts val="0"/>
              </a:spcAft>
              <a:buSzPts val="1400"/>
              <a:buNone/>
              <a:defRPr/>
            </a:lvl6pPr>
            <a:lvl7pPr lvl="6" algn="l">
              <a:spcBef>
                <a:spcPts val="0"/>
              </a:spcBef>
              <a:spcAft>
                <a:spcPts val="0"/>
              </a:spcAft>
              <a:buSzPts val="1400"/>
              <a:buNone/>
              <a:defRPr/>
            </a:lvl7pPr>
            <a:lvl8pPr lvl="7" algn="l">
              <a:spcBef>
                <a:spcPts val="0"/>
              </a:spcBef>
              <a:spcAft>
                <a:spcPts val="0"/>
              </a:spcAft>
              <a:buSzPts val="1400"/>
              <a:buNone/>
              <a:defRPr/>
            </a:lvl8pPr>
            <a:lvl9pPr lvl="8" algn="l">
              <a:spcBef>
                <a:spcPts val="0"/>
              </a:spcBef>
              <a:spcAft>
                <a:spcPts val="0"/>
              </a:spcAft>
              <a:buSzPts val="1400"/>
              <a:buNone/>
              <a:defRPr/>
            </a:lvl9pPr>
          </a:lstStyle>
          <a:p>
            <a:endParaRPr/>
          </a:p>
        </p:txBody>
      </p:sp>
      <p:sp>
        <p:nvSpPr>
          <p:cNvPr id="64" name="Google Shape;64;p9"/>
          <p:cNvSpPr txBox="1">
            <a:spLocks noGrp="1"/>
          </p:cNvSpPr>
          <p:nvPr>
            <p:ph type="sldNum" idx="12"/>
          </p:nvPr>
        </p:nvSpPr>
        <p:spPr>
          <a:xfrm>
            <a:off x="10133012" y="6172200"/>
            <a:ext cx="990601" cy="273049"/>
          </a:xfrm>
          <a:prstGeom prst="rect">
            <a:avLst/>
          </a:prstGeom>
          <a:noFill/>
          <a:ln>
            <a:noFill/>
          </a:ln>
        </p:spPr>
        <p:txBody>
          <a:bodyPr spcFirstLastPara="1" wrap="square" lIns="91425" tIns="45700" rIns="91425" bIns="45700" anchor="ctr" anchorCtr="0">
            <a:noAutofit/>
          </a:bodyPr>
          <a:lstStyle>
            <a:lvl1pPr marL="0" lvl="0" indent="0" algn="r">
              <a:spcBef>
                <a:spcPts val="0"/>
              </a:spcBef>
              <a:buNone/>
              <a:defRPr/>
            </a:lvl1pPr>
            <a:lvl2pPr marL="0" lvl="1" indent="0" algn="r">
              <a:spcBef>
                <a:spcPts val="0"/>
              </a:spcBef>
              <a:buNone/>
              <a:defRPr/>
            </a:lvl2pPr>
            <a:lvl3pPr marL="0" lvl="2" indent="0" algn="r">
              <a:spcBef>
                <a:spcPts val="0"/>
              </a:spcBef>
              <a:buNone/>
              <a:defRPr/>
            </a:lvl3pPr>
            <a:lvl4pPr marL="0" lvl="3" indent="0" algn="r">
              <a:spcBef>
                <a:spcPts val="0"/>
              </a:spcBef>
              <a:buNone/>
              <a:defRPr/>
            </a:lvl4pPr>
            <a:lvl5pPr marL="0" lvl="4" indent="0" algn="r">
              <a:spcBef>
                <a:spcPts val="0"/>
              </a:spcBef>
              <a:buNone/>
              <a:defRPr/>
            </a:lvl5pPr>
            <a:lvl6pPr marL="0" lvl="5" indent="0" algn="r">
              <a:spcBef>
                <a:spcPts val="0"/>
              </a:spcBef>
              <a:buNone/>
              <a:defRPr/>
            </a:lvl6pPr>
            <a:lvl7pPr marL="0" lvl="6" indent="0" algn="r">
              <a:spcBef>
                <a:spcPts val="0"/>
              </a:spcBef>
              <a:buNone/>
              <a:defRPr/>
            </a:lvl7pPr>
            <a:lvl8pPr marL="0" lvl="7" indent="0" algn="r">
              <a:spcBef>
                <a:spcPts val="0"/>
              </a:spcBef>
              <a:buNone/>
              <a:defRPr/>
            </a:lvl8pPr>
            <a:lvl9pPr marL="0" lvl="8" indent="0" algn="r">
              <a:spcBef>
                <a:spcPts val="0"/>
              </a:spcBef>
              <a:buNone/>
              <a:defRPr/>
            </a:lvl9pPr>
          </a:lstStyle>
          <a:p>
            <a:pPr marL="0" lvl="0" indent="0" algn="r" rtl="0">
              <a:spcBef>
                <a:spcPts val="0"/>
              </a:spcBef>
              <a:spcAft>
                <a:spcPts val="0"/>
              </a:spcAft>
              <a:buNone/>
            </a:pPr>
            <a:fld id="{00000000-1234-1234-1234-123412341234}" type="slidenum">
              <a:rPr lang="en-US"/>
              <a:t>‹#›</a:t>
            </a:fld>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matchingName="Picture with Caption" type="picTx">
  <p:cSld name="PICTURE_WITH_CAPTION_TEXT">
    <p:bg>
      <p:bgPr>
        <a:blipFill>
          <a:blip r:embed="rId2">
            <a:alphaModFix/>
          </a:blip>
          <a:stretch>
            <a:fillRect/>
          </a:stretch>
        </a:blipFill>
        <a:effectLst/>
      </p:bgPr>
    </p:bg>
    <p:spTree>
      <p:nvGrpSpPr>
        <p:cNvPr id="1" name="Shape 65"/>
        <p:cNvGrpSpPr/>
        <p:nvPr/>
      </p:nvGrpSpPr>
      <p:grpSpPr>
        <a:xfrm>
          <a:off x="0" y="0"/>
          <a:ext cx="0" cy="0"/>
          <a:chOff x="0" y="0"/>
          <a:chExt cx="0" cy="0"/>
        </a:xfrm>
      </p:grpSpPr>
      <p:pic>
        <p:nvPicPr>
          <p:cNvPr id="66" name="Google Shape;66;p10"/>
          <p:cNvPicPr preferRelativeResize="0"/>
          <p:nvPr/>
        </p:nvPicPr>
        <p:blipFill rotWithShape="1">
          <a:blip r:embed="rId3">
            <a:alphaModFix/>
          </a:blip>
          <a:srcRect/>
          <a:stretch/>
        </p:blipFill>
        <p:spPr>
          <a:xfrm>
            <a:off x="5103812" y="458787"/>
            <a:ext cx="6626225" cy="5938837"/>
          </a:xfrm>
          <a:prstGeom prst="rect">
            <a:avLst/>
          </a:prstGeom>
          <a:noFill/>
          <a:ln>
            <a:noFill/>
          </a:ln>
          <a:effectLst>
            <a:outerShdw blurRad="292100" algn="ctr" rotWithShape="0">
              <a:srgbClr val="000000">
                <a:alpha val="35686"/>
              </a:srgbClr>
            </a:outerShdw>
          </a:effectLst>
        </p:spPr>
      </p:pic>
      <p:sp>
        <p:nvSpPr>
          <p:cNvPr id="67" name="Google Shape;67;p10"/>
          <p:cNvSpPr txBox="1">
            <a:spLocks noGrp="1"/>
          </p:cNvSpPr>
          <p:nvPr>
            <p:ph type="title"/>
          </p:nvPr>
        </p:nvSpPr>
        <p:spPr>
          <a:xfrm>
            <a:off x="836613" y="2590800"/>
            <a:ext cx="3276599" cy="1924050"/>
          </a:xfrm>
          <a:prstGeom prst="rect">
            <a:avLst/>
          </a:prstGeom>
          <a:noFill/>
          <a:ln>
            <a:noFill/>
          </a:ln>
        </p:spPr>
        <p:txBody>
          <a:bodyPr spcFirstLastPara="1" wrap="square" lIns="91425" tIns="45700" rIns="91425" bIns="45700" anchor="b" anchorCtr="0"/>
          <a:lstStyle>
            <a:lvl1pPr lvl="0" algn="l">
              <a:lnSpc>
                <a:spcPct val="90000"/>
              </a:lnSpc>
              <a:spcBef>
                <a:spcPts val="0"/>
              </a:spcBef>
              <a:spcAft>
                <a:spcPts val="0"/>
              </a:spcAft>
              <a:buClr>
                <a:schemeClr val="dk1"/>
              </a:buClr>
              <a:buSzPts val="3200"/>
              <a:buFont typeface="Palatino Linotype"/>
              <a:buNone/>
              <a:defRPr sz="3200" b="0"/>
            </a:lvl1pPr>
            <a:lvl2pPr lvl="1">
              <a:spcBef>
                <a:spcPts val="0"/>
              </a:spcBef>
              <a:spcAft>
                <a:spcPts val="0"/>
              </a:spcAft>
              <a:buSzPts val="1400"/>
              <a:buNone/>
              <a:defRPr/>
            </a:lvl2pPr>
            <a:lvl3pPr lvl="2">
              <a:spcBef>
                <a:spcPts val="0"/>
              </a:spcBef>
              <a:spcAft>
                <a:spcPts val="0"/>
              </a:spcAft>
              <a:buSzPts val="1400"/>
              <a:buNone/>
              <a:defRPr/>
            </a:lvl3pPr>
            <a:lvl4pPr lvl="3">
              <a:spcBef>
                <a:spcPts val="0"/>
              </a:spcBef>
              <a:spcAft>
                <a:spcPts val="0"/>
              </a:spcAft>
              <a:buSzPts val="1400"/>
              <a:buNone/>
              <a:defRPr/>
            </a:lvl4pPr>
            <a:lvl5pPr lvl="4">
              <a:spcBef>
                <a:spcPts val="0"/>
              </a:spcBef>
              <a:spcAft>
                <a:spcPts val="0"/>
              </a:spcAft>
              <a:buSzPts val="1400"/>
              <a:buNone/>
              <a:defRPr/>
            </a:lvl5pPr>
            <a:lvl6pPr lvl="5">
              <a:spcBef>
                <a:spcPts val="0"/>
              </a:spcBef>
              <a:spcAft>
                <a:spcPts val="0"/>
              </a:spcAft>
              <a:buSzPts val="1400"/>
              <a:buNone/>
              <a:defRPr/>
            </a:lvl6pPr>
            <a:lvl7pPr lvl="6">
              <a:spcBef>
                <a:spcPts val="0"/>
              </a:spcBef>
              <a:spcAft>
                <a:spcPts val="0"/>
              </a:spcAft>
              <a:buSzPts val="1400"/>
              <a:buNone/>
              <a:defRPr/>
            </a:lvl7pPr>
            <a:lvl8pPr lvl="7">
              <a:spcBef>
                <a:spcPts val="0"/>
              </a:spcBef>
              <a:spcAft>
                <a:spcPts val="0"/>
              </a:spcAft>
              <a:buSzPts val="1400"/>
              <a:buNone/>
              <a:defRPr/>
            </a:lvl8pPr>
            <a:lvl9pPr lvl="8">
              <a:spcBef>
                <a:spcPts val="0"/>
              </a:spcBef>
              <a:spcAft>
                <a:spcPts val="0"/>
              </a:spcAft>
              <a:buSzPts val="1400"/>
              <a:buNone/>
              <a:defRPr/>
            </a:lvl9pPr>
          </a:lstStyle>
          <a:p>
            <a:endParaRPr/>
          </a:p>
        </p:txBody>
      </p:sp>
      <p:sp>
        <p:nvSpPr>
          <p:cNvPr id="68" name="Google Shape;68;p10"/>
          <p:cNvSpPr>
            <a:spLocks noGrp="1"/>
          </p:cNvSpPr>
          <p:nvPr>
            <p:ph type="pic" idx="2"/>
          </p:nvPr>
        </p:nvSpPr>
        <p:spPr>
          <a:xfrm>
            <a:off x="5484812" y="836610"/>
            <a:ext cx="5867401" cy="5183190"/>
          </a:xfrm>
          <a:prstGeom prst="rect">
            <a:avLst/>
          </a:prstGeom>
          <a:solidFill>
            <a:schemeClr val="lt2"/>
          </a:solidFill>
          <a:ln>
            <a:noFill/>
          </a:ln>
        </p:spPr>
        <p:txBody>
          <a:bodyPr spcFirstLastPara="1" wrap="square" lIns="91425" tIns="914400" rIns="91425" bIns="45700" anchor="t" anchorCtr="0"/>
          <a:lstStyle>
            <a:lvl1pPr marR="0" lvl="0" algn="ctr" rtl="0">
              <a:lnSpc>
                <a:spcPct val="90000"/>
              </a:lnSpc>
              <a:spcBef>
                <a:spcPts val="1800"/>
              </a:spcBef>
              <a:spcAft>
                <a:spcPts val="0"/>
              </a:spcAft>
              <a:buClr>
                <a:schemeClr val="dk1"/>
              </a:buClr>
              <a:buSzPts val="2400"/>
              <a:buFont typeface="Arial"/>
              <a:buNone/>
              <a:defRPr sz="2400" b="0" i="0" u="none" strike="noStrike" cap="none">
                <a:solidFill>
                  <a:schemeClr val="dk1"/>
                </a:solidFill>
                <a:latin typeface="Palatino Linotype"/>
                <a:ea typeface="Palatino Linotype"/>
                <a:cs typeface="Palatino Linotype"/>
                <a:sym typeface="Palatino Linotype"/>
              </a:defRPr>
            </a:lvl1pPr>
            <a:lvl2pPr marR="0" lvl="1" algn="l" rtl="0">
              <a:lnSpc>
                <a:spcPct val="90000"/>
              </a:lnSpc>
              <a:spcBef>
                <a:spcPts val="800"/>
              </a:spcBef>
              <a:spcAft>
                <a:spcPts val="0"/>
              </a:spcAft>
              <a:buClr>
                <a:schemeClr val="dk1"/>
              </a:buClr>
              <a:buSzPts val="2800"/>
              <a:buFont typeface="Arial"/>
              <a:buNone/>
              <a:defRPr sz="2800" b="0" i="0" u="none" strike="noStrike" cap="none">
                <a:solidFill>
                  <a:schemeClr val="dk1"/>
                </a:solidFill>
                <a:latin typeface="Palatino Linotype"/>
                <a:ea typeface="Palatino Linotype"/>
                <a:cs typeface="Palatino Linotype"/>
                <a:sym typeface="Palatino Linotype"/>
              </a:defRPr>
            </a:lvl2pPr>
            <a:lvl3pPr marR="0" lvl="2" algn="l" rtl="0">
              <a:lnSpc>
                <a:spcPct val="90000"/>
              </a:lnSpc>
              <a:spcBef>
                <a:spcPts val="600"/>
              </a:spcBef>
              <a:spcAft>
                <a:spcPts val="0"/>
              </a:spcAft>
              <a:buClr>
                <a:schemeClr val="dk1"/>
              </a:buClr>
              <a:buSzPts val="2400"/>
              <a:buFont typeface="Arial"/>
              <a:buNone/>
              <a:defRPr sz="2400" b="0" i="0" u="none" strike="noStrike" cap="none">
                <a:solidFill>
                  <a:schemeClr val="dk1"/>
                </a:solidFill>
                <a:latin typeface="Palatino Linotype"/>
                <a:ea typeface="Palatino Linotype"/>
                <a:cs typeface="Palatino Linotype"/>
                <a:sym typeface="Palatino Linotype"/>
              </a:defRPr>
            </a:lvl3pPr>
            <a:lvl4pPr marR="0" lvl="3" algn="l" rtl="0">
              <a:lnSpc>
                <a:spcPct val="90000"/>
              </a:lnSpc>
              <a:spcBef>
                <a:spcPts val="600"/>
              </a:spcBef>
              <a:spcAft>
                <a:spcPts val="0"/>
              </a:spcAft>
              <a:buClr>
                <a:schemeClr val="dk1"/>
              </a:buClr>
              <a:buSzPts val="2000"/>
              <a:buFont typeface="Arial"/>
              <a:buNone/>
              <a:defRPr sz="2000" b="0" i="0" u="none" strike="noStrike" cap="none">
                <a:solidFill>
                  <a:schemeClr val="dk1"/>
                </a:solidFill>
                <a:latin typeface="Palatino Linotype"/>
                <a:ea typeface="Palatino Linotype"/>
                <a:cs typeface="Palatino Linotype"/>
                <a:sym typeface="Palatino Linotype"/>
              </a:defRPr>
            </a:lvl4pPr>
            <a:lvl5pPr marR="0" lvl="4" algn="l" rtl="0">
              <a:lnSpc>
                <a:spcPct val="90000"/>
              </a:lnSpc>
              <a:spcBef>
                <a:spcPts val="600"/>
              </a:spcBef>
              <a:spcAft>
                <a:spcPts val="0"/>
              </a:spcAft>
              <a:buClr>
                <a:schemeClr val="dk1"/>
              </a:buClr>
              <a:buSzPts val="2000"/>
              <a:buFont typeface="Arial"/>
              <a:buNone/>
              <a:defRPr sz="2000" b="0" i="0" u="none" strike="noStrike" cap="none">
                <a:solidFill>
                  <a:schemeClr val="dk1"/>
                </a:solidFill>
                <a:latin typeface="Palatino Linotype"/>
                <a:ea typeface="Palatino Linotype"/>
                <a:cs typeface="Palatino Linotype"/>
                <a:sym typeface="Palatino Linotype"/>
              </a:defRPr>
            </a:lvl5pPr>
            <a:lvl6pPr marR="0" lvl="5" algn="l" rtl="0">
              <a:lnSpc>
                <a:spcPct val="90000"/>
              </a:lnSpc>
              <a:spcBef>
                <a:spcPts val="600"/>
              </a:spcBef>
              <a:spcAft>
                <a:spcPts val="0"/>
              </a:spcAft>
              <a:buClr>
                <a:schemeClr val="dk1"/>
              </a:buClr>
              <a:buSzPts val="2000"/>
              <a:buFont typeface="Arial"/>
              <a:buNone/>
              <a:defRPr sz="2000" b="0" i="0" u="none" strike="noStrike" cap="none">
                <a:solidFill>
                  <a:schemeClr val="dk1"/>
                </a:solidFill>
                <a:latin typeface="Palatino Linotype"/>
                <a:ea typeface="Palatino Linotype"/>
                <a:cs typeface="Palatino Linotype"/>
                <a:sym typeface="Palatino Linotype"/>
              </a:defRPr>
            </a:lvl6pPr>
            <a:lvl7pPr marR="0" lvl="6" algn="l" rtl="0">
              <a:lnSpc>
                <a:spcPct val="90000"/>
              </a:lnSpc>
              <a:spcBef>
                <a:spcPts val="600"/>
              </a:spcBef>
              <a:spcAft>
                <a:spcPts val="0"/>
              </a:spcAft>
              <a:buClr>
                <a:schemeClr val="dk1"/>
              </a:buClr>
              <a:buSzPts val="2000"/>
              <a:buFont typeface="Arial"/>
              <a:buNone/>
              <a:defRPr sz="2000" b="0" i="0" u="none" strike="noStrike" cap="none">
                <a:solidFill>
                  <a:schemeClr val="dk1"/>
                </a:solidFill>
                <a:latin typeface="Palatino Linotype"/>
                <a:ea typeface="Palatino Linotype"/>
                <a:cs typeface="Palatino Linotype"/>
                <a:sym typeface="Palatino Linotype"/>
              </a:defRPr>
            </a:lvl7pPr>
            <a:lvl8pPr marR="0" lvl="7" algn="l" rtl="0">
              <a:lnSpc>
                <a:spcPct val="90000"/>
              </a:lnSpc>
              <a:spcBef>
                <a:spcPts val="600"/>
              </a:spcBef>
              <a:spcAft>
                <a:spcPts val="0"/>
              </a:spcAft>
              <a:buClr>
                <a:schemeClr val="dk1"/>
              </a:buClr>
              <a:buSzPts val="2000"/>
              <a:buFont typeface="Arial"/>
              <a:buNone/>
              <a:defRPr sz="2000" b="0" i="0" u="none" strike="noStrike" cap="none">
                <a:solidFill>
                  <a:schemeClr val="dk1"/>
                </a:solidFill>
                <a:latin typeface="Palatino Linotype"/>
                <a:ea typeface="Palatino Linotype"/>
                <a:cs typeface="Palatino Linotype"/>
                <a:sym typeface="Palatino Linotype"/>
              </a:defRPr>
            </a:lvl8pPr>
            <a:lvl9pPr marR="0" lvl="8" algn="l" rtl="0">
              <a:lnSpc>
                <a:spcPct val="90000"/>
              </a:lnSpc>
              <a:spcBef>
                <a:spcPts val="600"/>
              </a:spcBef>
              <a:spcAft>
                <a:spcPts val="0"/>
              </a:spcAft>
              <a:buClr>
                <a:schemeClr val="dk1"/>
              </a:buClr>
              <a:buSzPts val="2000"/>
              <a:buFont typeface="Arial"/>
              <a:buNone/>
              <a:defRPr sz="2000" b="0" i="0" u="none" strike="noStrike" cap="none">
                <a:solidFill>
                  <a:schemeClr val="dk1"/>
                </a:solidFill>
                <a:latin typeface="Palatino Linotype"/>
                <a:ea typeface="Palatino Linotype"/>
                <a:cs typeface="Palatino Linotype"/>
                <a:sym typeface="Palatino Linotype"/>
              </a:defRPr>
            </a:lvl9pPr>
          </a:lstStyle>
          <a:p>
            <a:endParaRPr/>
          </a:p>
        </p:txBody>
      </p:sp>
      <p:sp>
        <p:nvSpPr>
          <p:cNvPr id="69" name="Google Shape;69;p10"/>
          <p:cNvSpPr txBox="1">
            <a:spLocks noGrp="1"/>
          </p:cNvSpPr>
          <p:nvPr>
            <p:ph type="body" idx="1"/>
          </p:nvPr>
        </p:nvSpPr>
        <p:spPr>
          <a:xfrm>
            <a:off x="836613" y="4648200"/>
            <a:ext cx="3276599" cy="1371600"/>
          </a:xfrm>
          <a:prstGeom prst="rect">
            <a:avLst/>
          </a:prstGeom>
          <a:noFill/>
          <a:ln>
            <a:noFill/>
          </a:ln>
        </p:spPr>
        <p:txBody>
          <a:bodyPr spcFirstLastPara="1" wrap="square" lIns="91425" tIns="45700" rIns="91425" bIns="45700" anchor="t" anchorCtr="0"/>
          <a:lstStyle>
            <a:lvl1pPr marL="457200" lvl="0" indent="-228600" algn="l">
              <a:lnSpc>
                <a:spcPct val="90000"/>
              </a:lnSpc>
              <a:spcBef>
                <a:spcPts val="600"/>
              </a:spcBef>
              <a:spcAft>
                <a:spcPts val="0"/>
              </a:spcAft>
              <a:buClr>
                <a:schemeClr val="dk1"/>
              </a:buClr>
              <a:buSzPts val="1600"/>
              <a:buNone/>
              <a:defRPr sz="1600"/>
            </a:lvl1pPr>
            <a:lvl2pPr marL="914400" lvl="1" indent="-228600" algn="l">
              <a:lnSpc>
                <a:spcPct val="90000"/>
              </a:lnSpc>
              <a:spcBef>
                <a:spcPts val="800"/>
              </a:spcBef>
              <a:spcAft>
                <a:spcPts val="0"/>
              </a:spcAft>
              <a:buClr>
                <a:schemeClr val="dk1"/>
              </a:buClr>
              <a:buSzPts val="1200"/>
              <a:buNone/>
              <a:defRPr sz="1200"/>
            </a:lvl2pPr>
            <a:lvl3pPr marL="1371600" lvl="2" indent="-228600" algn="l">
              <a:lnSpc>
                <a:spcPct val="90000"/>
              </a:lnSpc>
              <a:spcBef>
                <a:spcPts val="600"/>
              </a:spcBef>
              <a:spcAft>
                <a:spcPts val="0"/>
              </a:spcAft>
              <a:buClr>
                <a:schemeClr val="dk1"/>
              </a:buClr>
              <a:buSzPts val="1000"/>
              <a:buNone/>
              <a:defRPr sz="1000"/>
            </a:lvl3pPr>
            <a:lvl4pPr marL="1828800" lvl="3" indent="-228600" algn="l">
              <a:lnSpc>
                <a:spcPct val="90000"/>
              </a:lnSpc>
              <a:spcBef>
                <a:spcPts val="600"/>
              </a:spcBef>
              <a:spcAft>
                <a:spcPts val="0"/>
              </a:spcAft>
              <a:buClr>
                <a:schemeClr val="dk1"/>
              </a:buClr>
              <a:buSzPts val="900"/>
              <a:buNone/>
              <a:defRPr sz="900"/>
            </a:lvl4pPr>
            <a:lvl5pPr marL="2286000" lvl="4" indent="-228600" algn="l">
              <a:lnSpc>
                <a:spcPct val="90000"/>
              </a:lnSpc>
              <a:spcBef>
                <a:spcPts val="600"/>
              </a:spcBef>
              <a:spcAft>
                <a:spcPts val="0"/>
              </a:spcAft>
              <a:buClr>
                <a:schemeClr val="dk1"/>
              </a:buClr>
              <a:buSzPts val="900"/>
              <a:buNone/>
              <a:defRPr sz="900"/>
            </a:lvl5pPr>
            <a:lvl6pPr marL="2743200" lvl="5" indent="-228600" algn="l">
              <a:lnSpc>
                <a:spcPct val="90000"/>
              </a:lnSpc>
              <a:spcBef>
                <a:spcPts val="600"/>
              </a:spcBef>
              <a:spcAft>
                <a:spcPts val="0"/>
              </a:spcAft>
              <a:buClr>
                <a:schemeClr val="dk1"/>
              </a:buClr>
              <a:buSzPts val="900"/>
              <a:buNone/>
              <a:defRPr sz="900"/>
            </a:lvl6pPr>
            <a:lvl7pPr marL="3200400" lvl="6" indent="-228600" algn="l">
              <a:lnSpc>
                <a:spcPct val="90000"/>
              </a:lnSpc>
              <a:spcBef>
                <a:spcPts val="600"/>
              </a:spcBef>
              <a:spcAft>
                <a:spcPts val="0"/>
              </a:spcAft>
              <a:buClr>
                <a:schemeClr val="dk1"/>
              </a:buClr>
              <a:buSzPts val="900"/>
              <a:buNone/>
              <a:defRPr sz="900"/>
            </a:lvl7pPr>
            <a:lvl8pPr marL="3657600" lvl="7" indent="-228600" algn="l">
              <a:lnSpc>
                <a:spcPct val="90000"/>
              </a:lnSpc>
              <a:spcBef>
                <a:spcPts val="600"/>
              </a:spcBef>
              <a:spcAft>
                <a:spcPts val="0"/>
              </a:spcAft>
              <a:buClr>
                <a:schemeClr val="dk1"/>
              </a:buClr>
              <a:buSzPts val="900"/>
              <a:buNone/>
              <a:defRPr sz="900"/>
            </a:lvl8pPr>
            <a:lvl9pPr marL="4114800" lvl="8" indent="-228600" algn="l">
              <a:lnSpc>
                <a:spcPct val="90000"/>
              </a:lnSpc>
              <a:spcBef>
                <a:spcPts val="600"/>
              </a:spcBef>
              <a:spcAft>
                <a:spcPts val="0"/>
              </a:spcAft>
              <a:buClr>
                <a:schemeClr val="dk1"/>
              </a:buClr>
              <a:buSzPts val="900"/>
              <a:buNone/>
              <a:defRPr sz="900"/>
            </a:lvl9pPr>
          </a:lstStyle>
          <a:p>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a:blip r:embed="rId13">
            <a:alphaModFix/>
          </a:blip>
          <a:stretch>
            <a:fillRect/>
          </a:stretch>
        </a:blipFill>
        <a:effectLst/>
      </p:bgPr>
    </p:bg>
    <p:spTree>
      <p:nvGrpSpPr>
        <p:cNvPr id="1" name="Shape 9"/>
        <p:cNvGrpSpPr/>
        <p:nvPr/>
      </p:nvGrpSpPr>
      <p:grpSpPr>
        <a:xfrm>
          <a:off x="0" y="0"/>
          <a:ext cx="0" cy="0"/>
          <a:chOff x="0" y="0"/>
          <a:chExt cx="0" cy="0"/>
        </a:xfrm>
      </p:grpSpPr>
      <p:sp>
        <p:nvSpPr>
          <p:cNvPr id="10" name="Google Shape;10;p1"/>
          <p:cNvSpPr txBox="1">
            <a:spLocks noGrp="1"/>
          </p:cNvSpPr>
          <p:nvPr>
            <p:ph type="title"/>
          </p:nvPr>
        </p:nvSpPr>
        <p:spPr>
          <a:xfrm>
            <a:off x="1522414" y="533400"/>
            <a:ext cx="9601200" cy="1143000"/>
          </a:xfrm>
          <a:prstGeom prst="rect">
            <a:avLst/>
          </a:prstGeom>
          <a:noFill/>
          <a:ln>
            <a:noFill/>
          </a:ln>
        </p:spPr>
        <p:txBody>
          <a:bodyPr spcFirstLastPara="1" wrap="square" lIns="91425" tIns="45700" rIns="91425" bIns="45700" anchor="b" anchorCtr="0"/>
          <a:lstStyle>
            <a:lvl1pPr marR="0" lvl="0" algn="l" rtl="0">
              <a:lnSpc>
                <a:spcPct val="90000"/>
              </a:lnSpc>
              <a:spcBef>
                <a:spcPts val="0"/>
              </a:spcBef>
              <a:spcAft>
                <a:spcPts val="0"/>
              </a:spcAft>
              <a:buClr>
                <a:schemeClr val="dk1"/>
              </a:buClr>
              <a:buSzPts val="3200"/>
              <a:buFont typeface="Palatino Linotype"/>
              <a:buNone/>
              <a:defRPr sz="3200" b="0" i="0" u="none" strike="noStrike" cap="none">
                <a:solidFill>
                  <a:schemeClr val="dk1"/>
                </a:solidFill>
                <a:latin typeface="Palatino Linotype"/>
                <a:ea typeface="Palatino Linotype"/>
                <a:cs typeface="Palatino Linotype"/>
                <a:sym typeface="Palatino Linotype"/>
              </a:defRPr>
            </a:lvl1pPr>
            <a:lvl2pPr lvl="1">
              <a:spcBef>
                <a:spcPts val="0"/>
              </a:spcBef>
              <a:spcAft>
                <a:spcPts val="0"/>
              </a:spcAft>
              <a:buSzPts val="1400"/>
              <a:buNone/>
              <a:defRPr sz="1800"/>
            </a:lvl2pPr>
            <a:lvl3pPr lvl="2">
              <a:spcBef>
                <a:spcPts val="0"/>
              </a:spcBef>
              <a:spcAft>
                <a:spcPts val="0"/>
              </a:spcAft>
              <a:buSzPts val="1400"/>
              <a:buNone/>
              <a:defRPr sz="1800"/>
            </a:lvl3pPr>
            <a:lvl4pPr lvl="3">
              <a:spcBef>
                <a:spcPts val="0"/>
              </a:spcBef>
              <a:spcAft>
                <a:spcPts val="0"/>
              </a:spcAft>
              <a:buSzPts val="1400"/>
              <a:buNone/>
              <a:defRPr sz="1800"/>
            </a:lvl4pPr>
            <a:lvl5pPr lvl="4">
              <a:spcBef>
                <a:spcPts val="0"/>
              </a:spcBef>
              <a:spcAft>
                <a:spcPts val="0"/>
              </a:spcAft>
              <a:buSzPts val="1400"/>
              <a:buNone/>
              <a:defRPr sz="1800"/>
            </a:lvl5pPr>
            <a:lvl6pPr lvl="5">
              <a:spcBef>
                <a:spcPts val="0"/>
              </a:spcBef>
              <a:spcAft>
                <a:spcPts val="0"/>
              </a:spcAft>
              <a:buSzPts val="1400"/>
              <a:buNone/>
              <a:defRPr sz="1800"/>
            </a:lvl6pPr>
            <a:lvl7pPr lvl="6">
              <a:spcBef>
                <a:spcPts val="0"/>
              </a:spcBef>
              <a:spcAft>
                <a:spcPts val="0"/>
              </a:spcAft>
              <a:buSzPts val="1400"/>
              <a:buNone/>
              <a:defRPr sz="1800"/>
            </a:lvl7pPr>
            <a:lvl8pPr lvl="7">
              <a:spcBef>
                <a:spcPts val="0"/>
              </a:spcBef>
              <a:spcAft>
                <a:spcPts val="0"/>
              </a:spcAft>
              <a:buSzPts val="1400"/>
              <a:buNone/>
              <a:defRPr sz="1800"/>
            </a:lvl8pPr>
            <a:lvl9pPr lvl="8">
              <a:spcBef>
                <a:spcPts val="0"/>
              </a:spcBef>
              <a:spcAft>
                <a:spcPts val="0"/>
              </a:spcAft>
              <a:buSzPts val="1400"/>
              <a:buNone/>
              <a:defRPr sz="1800"/>
            </a:lvl9pPr>
          </a:lstStyle>
          <a:p>
            <a:endParaRPr/>
          </a:p>
        </p:txBody>
      </p:sp>
      <p:sp>
        <p:nvSpPr>
          <p:cNvPr id="11" name="Google Shape;11;p1"/>
          <p:cNvSpPr txBox="1">
            <a:spLocks noGrp="1"/>
          </p:cNvSpPr>
          <p:nvPr>
            <p:ph type="body" idx="1"/>
          </p:nvPr>
        </p:nvSpPr>
        <p:spPr>
          <a:xfrm>
            <a:off x="1522414" y="1828800"/>
            <a:ext cx="9601200" cy="4191000"/>
          </a:xfrm>
          <a:prstGeom prst="rect">
            <a:avLst/>
          </a:prstGeom>
          <a:noFill/>
          <a:ln>
            <a:noFill/>
          </a:ln>
        </p:spPr>
        <p:txBody>
          <a:bodyPr spcFirstLastPara="1" wrap="square" lIns="91425" tIns="45700" rIns="91425" bIns="45700" anchor="t" anchorCtr="0"/>
          <a:lstStyle>
            <a:lvl1pPr marL="457200" marR="0" lvl="0" indent="-355600" algn="l" rtl="0">
              <a:lnSpc>
                <a:spcPct val="90000"/>
              </a:lnSpc>
              <a:spcBef>
                <a:spcPts val="1800"/>
              </a:spcBef>
              <a:spcAft>
                <a:spcPts val="0"/>
              </a:spcAft>
              <a:buClr>
                <a:schemeClr val="dk1"/>
              </a:buClr>
              <a:buSzPts val="2000"/>
              <a:buFont typeface="Arial"/>
              <a:buChar char="•"/>
              <a:defRPr sz="2000" b="0" i="0" u="none" strike="noStrike" cap="none">
                <a:solidFill>
                  <a:schemeClr val="dk1"/>
                </a:solidFill>
                <a:latin typeface="Palatino Linotype"/>
                <a:ea typeface="Palatino Linotype"/>
                <a:cs typeface="Palatino Linotype"/>
                <a:sym typeface="Palatino Linotype"/>
              </a:defRPr>
            </a:lvl1pPr>
            <a:lvl2pPr marL="914400" marR="0" lvl="1" indent="-342900" algn="l" rtl="0">
              <a:lnSpc>
                <a:spcPct val="90000"/>
              </a:lnSpc>
              <a:spcBef>
                <a:spcPts val="800"/>
              </a:spcBef>
              <a:spcAft>
                <a:spcPts val="0"/>
              </a:spcAft>
              <a:buClr>
                <a:schemeClr val="dk1"/>
              </a:buClr>
              <a:buSzPts val="1800"/>
              <a:buFont typeface="Arial"/>
              <a:buChar char="–"/>
              <a:defRPr sz="1800" b="0" i="0" u="none" strike="noStrike" cap="none">
                <a:solidFill>
                  <a:schemeClr val="dk1"/>
                </a:solidFill>
                <a:latin typeface="Palatino Linotype"/>
                <a:ea typeface="Palatino Linotype"/>
                <a:cs typeface="Palatino Linotype"/>
                <a:sym typeface="Palatino Linotype"/>
              </a:defRPr>
            </a:lvl2pPr>
            <a:lvl3pPr marL="1371600" marR="0" lvl="2" indent="-330200" algn="l" rtl="0">
              <a:lnSpc>
                <a:spcPct val="90000"/>
              </a:lnSpc>
              <a:spcBef>
                <a:spcPts val="600"/>
              </a:spcBef>
              <a:spcAft>
                <a:spcPts val="0"/>
              </a:spcAft>
              <a:buClr>
                <a:schemeClr val="dk1"/>
              </a:buClr>
              <a:buSzPts val="1600"/>
              <a:buFont typeface="Arial"/>
              <a:buChar char="•"/>
              <a:defRPr sz="1600" b="0" i="0" u="none" strike="noStrike" cap="none">
                <a:solidFill>
                  <a:schemeClr val="dk1"/>
                </a:solidFill>
                <a:latin typeface="Palatino Linotype"/>
                <a:ea typeface="Palatino Linotype"/>
                <a:cs typeface="Palatino Linotype"/>
                <a:sym typeface="Palatino Linotype"/>
              </a:defRPr>
            </a:lvl3pPr>
            <a:lvl4pPr marL="1828800" marR="0" lvl="3" indent="-317500" algn="l" rtl="0">
              <a:lnSpc>
                <a:spcPct val="90000"/>
              </a:lnSpc>
              <a:spcBef>
                <a:spcPts val="600"/>
              </a:spcBef>
              <a:spcAft>
                <a:spcPts val="0"/>
              </a:spcAft>
              <a:buClr>
                <a:schemeClr val="dk1"/>
              </a:buClr>
              <a:buSzPts val="1400"/>
              <a:buFont typeface="Arial"/>
              <a:buChar char="–"/>
              <a:defRPr sz="1400" b="0" i="0" u="none" strike="noStrike" cap="none">
                <a:solidFill>
                  <a:schemeClr val="dk1"/>
                </a:solidFill>
                <a:latin typeface="Palatino Linotype"/>
                <a:ea typeface="Palatino Linotype"/>
                <a:cs typeface="Palatino Linotype"/>
                <a:sym typeface="Palatino Linotype"/>
              </a:defRPr>
            </a:lvl4pPr>
            <a:lvl5pPr marL="2286000" marR="0" lvl="4" indent="-317500" algn="l" rtl="0">
              <a:lnSpc>
                <a:spcPct val="90000"/>
              </a:lnSpc>
              <a:spcBef>
                <a:spcPts val="600"/>
              </a:spcBef>
              <a:spcAft>
                <a:spcPts val="0"/>
              </a:spcAft>
              <a:buClr>
                <a:schemeClr val="dk1"/>
              </a:buClr>
              <a:buSzPts val="1400"/>
              <a:buFont typeface="Arial"/>
              <a:buChar char="•"/>
              <a:defRPr sz="1400" b="0" i="0" u="none" strike="noStrike" cap="none">
                <a:solidFill>
                  <a:schemeClr val="dk1"/>
                </a:solidFill>
                <a:latin typeface="Palatino Linotype"/>
                <a:ea typeface="Palatino Linotype"/>
                <a:cs typeface="Palatino Linotype"/>
                <a:sym typeface="Palatino Linotype"/>
              </a:defRPr>
            </a:lvl5pPr>
            <a:lvl6pPr marL="2743200" marR="0" lvl="5" indent="-317500" algn="l" rtl="0">
              <a:lnSpc>
                <a:spcPct val="90000"/>
              </a:lnSpc>
              <a:spcBef>
                <a:spcPts val="600"/>
              </a:spcBef>
              <a:spcAft>
                <a:spcPts val="0"/>
              </a:spcAft>
              <a:buClr>
                <a:schemeClr val="dk1"/>
              </a:buClr>
              <a:buSzPts val="1400"/>
              <a:buFont typeface="Arial"/>
              <a:buChar char="–"/>
              <a:defRPr sz="1400" b="0" i="0" u="none" strike="noStrike" cap="none">
                <a:solidFill>
                  <a:schemeClr val="dk1"/>
                </a:solidFill>
                <a:latin typeface="Palatino Linotype"/>
                <a:ea typeface="Palatino Linotype"/>
                <a:cs typeface="Palatino Linotype"/>
                <a:sym typeface="Palatino Linotype"/>
              </a:defRPr>
            </a:lvl6pPr>
            <a:lvl7pPr marL="3200400" marR="0" lvl="6" indent="-317500" algn="l" rtl="0">
              <a:lnSpc>
                <a:spcPct val="90000"/>
              </a:lnSpc>
              <a:spcBef>
                <a:spcPts val="600"/>
              </a:spcBef>
              <a:spcAft>
                <a:spcPts val="0"/>
              </a:spcAft>
              <a:buClr>
                <a:schemeClr val="dk1"/>
              </a:buClr>
              <a:buSzPts val="1400"/>
              <a:buFont typeface="Arial"/>
              <a:buChar char="•"/>
              <a:defRPr sz="1400" b="0" i="0" u="none" strike="noStrike" cap="none">
                <a:solidFill>
                  <a:schemeClr val="dk1"/>
                </a:solidFill>
                <a:latin typeface="Palatino Linotype"/>
                <a:ea typeface="Palatino Linotype"/>
                <a:cs typeface="Palatino Linotype"/>
                <a:sym typeface="Palatino Linotype"/>
              </a:defRPr>
            </a:lvl7pPr>
            <a:lvl8pPr marL="3657600" marR="0" lvl="7" indent="-317500" algn="l" rtl="0">
              <a:lnSpc>
                <a:spcPct val="90000"/>
              </a:lnSpc>
              <a:spcBef>
                <a:spcPts val="600"/>
              </a:spcBef>
              <a:spcAft>
                <a:spcPts val="0"/>
              </a:spcAft>
              <a:buClr>
                <a:schemeClr val="dk1"/>
              </a:buClr>
              <a:buSzPts val="1400"/>
              <a:buFont typeface="Arial"/>
              <a:buChar char="–"/>
              <a:defRPr sz="1400" b="0" i="0" u="none" strike="noStrike" cap="none">
                <a:solidFill>
                  <a:schemeClr val="dk1"/>
                </a:solidFill>
                <a:latin typeface="Palatino Linotype"/>
                <a:ea typeface="Palatino Linotype"/>
                <a:cs typeface="Palatino Linotype"/>
                <a:sym typeface="Palatino Linotype"/>
              </a:defRPr>
            </a:lvl8pPr>
            <a:lvl9pPr marL="4114800" marR="0" lvl="8" indent="-317500" algn="l" rtl="0">
              <a:lnSpc>
                <a:spcPct val="90000"/>
              </a:lnSpc>
              <a:spcBef>
                <a:spcPts val="600"/>
              </a:spcBef>
              <a:spcAft>
                <a:spcPts val="0"/>
              </a:spcAft>
              <a:buClr>
                <a:schemeClr val="dk1"/>
              </a:buClr>
              <a:buSzPts val="1400"/>
              <a:buFont typeface="Arial"/>
              <a:buChar char="•"/>
              <a:defRPr sz="1400" b="0" i="0" u="none" strike="noStrike" cap="none">
                <a:solidFill>
                  <a:schemeClr val="dk1"/>
                </a:solidFill>
                <a:latin typeface="Palatino Linotype"/>
                <a:ea typeface="Palatino Linotype"/>
                <a:cs typeface="Palatino Linotype"/>
                <a:sym typeface="Palatino Linotype"/>
              </a:defRPr>
            </a:lvl9pPr>
          </a:lstStyle>
          <a:p>
            <a:endParaRPr/>
          </a:p>
        </p:txBody>
      </p:sp>
      <p:sp>
        <p:nvSpPr>
          <p:cNvPr id="12" name="Google Shape;12;p1"/>
          <p:cNvSpPr txBox="1">
            <a:spLocks noGrp="1"/>
          </p:cNvSpPr>
          <p:nvPr>
            <p:ph type="dt" idx="10"/>
          </p:nvPr>
        </p:nvSpPr>
        <p:spPr>
          <a:xfrm>
            <a:off x="8609012" y="6172200"/>
            <a:ext cx="1320059" cy="273049"/>
          </a:xfrm>
          <a:prstGeom prst="rect">
            <a:avLst/>
          </a:prstGeom>
          <a:noFill/>
          <a:ln>
            <a:noFill/>
          </a:ln>
        </p:spPr>
        <p:txBody>
          <a:bodyPr spcFirstLastPara="1" wrap="square" lIns="91425" tIns="45700" rIns="91425" bIns="45700" anchor="ctr" anchorCtr="0"/>
          <a:lstStyle>
            <a:lvl1pPr marR="0" lvl="0" algn="r" rtl="0">
              <a:spcBef>
                <a:spcPts val="0"/>
              </a:spcBef>
              <a:spcAft>
                <a:spcPts val="0"/>
              </a:spcAft>
              <a:buSzPts val="1400"/>
              <a:buNone/>
              <a:defRPr sz="1000" b="0" i="0" u="none" strike="noStrike" cap="none">
                <a:solidFill>
                  <a:schemeClr val="dk1"/>
                </a:solidFill>
                <a:latin typeface="Palatino Linotype"/>
                <a:ea typeface="Palatino Linotype"/>
                <a:cs typeface="Palatino Linotype"/>
                <a:sym typeface="Palatino Linotype"/>
              </a:defRPr>
            </a:lvl1pPr>
            <a:lvl2pPr marR="0" lvl="1"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2pPr>
            <a:lvl3pPr marR="0" lvl="2"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3pPr>
            <a:lvl4pPr marR="0" lvl="3"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4pPr>
            <a:lvl5pPr marR="0" lvl="4"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5pPr>
            <a:lvl6pPr marR="0" lvl="5"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6pPr>
            <a:lvl7pPr marR="0" lvl="6"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7pPr>
            <a:lvl8pPr marR="0" lvl="7"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8pPr>
            <a:lvl9pPr marR="0" lvl="8"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9pPr>
          </a:lstStyle>
          <a:p>
            <a:endParaRPr/>
          </a:p>
        </p:txBody>
      </p:sp>
      <p:sp>
        <p:nvSpPr>
          <p:cNvPr id="13" name="Google Shape;13;p1"/>
          <p:cNvSpPr txBox="1">
            <a:spLocks noGrp="1"/>
          </p:cNvSpPr>
          <p:nvPr>
            <p:ph type="ftr" idx="11"/>
          </p:nvPr>
        </p:nvSpPr>
        <p:spPr>
          <a:xfrm>
            <a:off x="1517950" y="6172200"/>
            <a:ext cx="6862462" cy="273049"/>
          </a:xfrm>
          <a:prstGeom prst="rect">
            <a:avLst/>
          </a:prstGeom>
          <a:noFill/>
          <a:ln>
            <a:noFill/>
          </a:ln>
        </p:spPr>
        <p:txBody>
          <a:bodyPr spcFirstLastPara="1" wrap="square" lIns="91425" tIns="45700" rIns="91425" bIns="45700" anchor="ctr" anchorCtr="0"/>
          <a:lstStyle>
            <a:lvl1pPr marR="0" lvl="0" algn="l" rtl="0">
              <a:spcBef>
                <a:spcPts val="0"/>
              </a:spcBef>
              <a:spcAft>
                <a:spcPts val="0"/>
              </a:spcAft>
              <a:buSzPts val="1400"/>
              <a:buNone/>
              <a:defRPr sz="1000" b="0" i="0" u="none" strike="noStrike" cap="none">
                <a:solidFill>
                  <a:schemeClr val="dk1"/>
                </a:solidFill>
                <a:latin typeface="Palatino Linotype"/>
                <a:ea typeface="Palatino Linotype"/>
                <a:cs typeface="Palatino Linotype"/>
                <a:sym typeface="Palatino Linotype"/>
              </a:defRPr>
            </a:lvl1pPr>
            <a:lvl2pPr marR="0" lvl="1"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2pPr>
            <a:lvl3pPr marR="0" lvl="2"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3pPr>
            <a:lvl4pPr marR="0" lvl="3"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4pPr>
            <a:lvl5pPr marR="0" lvl="4"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5pPr>
            <a:lvl6pPr marR="0" lvl="5"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6pPr>
            <a:lvl7pPr marR="0" lvl="6"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7pPr>
            <a:lvl8pPr marR="0" lvl="7"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8pPr>
            <a:lvl9pPr marR="0" lvl="8" algn="l" rtl="0">
              <a:spcBef>
                <a:spcPts val="0"/>
              </a:spcBef>
              <a:spcAft>
                <a:spcPts val="0"/>
              </a:spcAft>
              <a:buSzPts val="1400"/>
              <a:buNone/>
              <a:defRPr sz="1800" b="0" i="0" u="none" strike="noStrike" cap="none">
                <a:solidFill>
                  <a:schemeClr val="dk1"/>
                </a:solidFill>
                <a:latin typeface="Palatino Linotype"/>
                <a:ea typeface="Palatino Linotype"/>
                <a:cs typeface="Palatino Linotype"/>
                <a:sym typeface="Palatino Linotype"/>
              </a:defRPr>
            </a:lvl9pPr>
          </a:lstStyle>
          <a:p>
            <a:endParaRPr/>
          </a:p>
        </p:txBody>
      </p:sp>
      <p:sp>
        <p:nvSpPr>
          <p:cNvPr id="14" name="Google Shape;14;p1"/>
          <p:cNvSpPr txBox="1">
            <a:spLocks noGrp="1"/>
          </p:cNvSpPr>
          <p:nvPr>
            <p:ph type="sldNum" idx="12"/>
          </p:nvPr>
        </p:nvSpPr>
        <p:spPr>
          <a:xfrm>
            <a:off x="10133012" y="6172200"/>
            <a:ext cx="990601" cy="273049"/>
          </a:xfrm>
          <a:prstGeom prst="rect">
            <a:avLst/>
          </a:prstGeom>
          <a:noFill/>
          <a:ln>
            <a:noFill/>
          </a:ln>
        </p:spPr>
        <p:txBody>
          <a:bodyPr spcFirstLastPara="1" wrap="square" lIns="91425" tIns="45700" rIns="91425" bIns="45700" anchor="ctr" anchorCtr="0">
            <a:noAutofit/>
          </a:bodyPr>
          <a:lstStyle>
            <a:lvl1pPr marL="0" marR="0" lvl="0" indent="0" algn="r" rtl="0">
              <a:spcBef>
                <a:spcPts val="0"/>
              </a:spcBef>
              <a:buNone/>
              <a:defRPr sz="1000" b="0" i="0" u="none" strike="noStrike" cap="none">
                <a:solidFill>
                  <a:schemeClr val="dk1"/>
                </a:solidFill>
                <a:latin typeface="Palatino Linotype"/>
                <a:ea typeface="Palatino Linotype"/>
                <a:cs typeface="Palatino Linotype"/>
                <a:sym typeface="Palatino Linotype"/>
              </a:defRPr>
            </a:lvl1pPr>
            <a:lvl2pPr marL="0" marR="0" lvl="1" indent="0" algn="r" rtl="0">
              <a:spcBef>
                <a:spcPts val="0"/>
              </a:spcBef>
              <a:buNone/>
              <a:defRPr sz="1000" b="0" i="0" u="none" strike="noStrike" cap="none">
                <a:solidFill>
                  <a:schemeClr val="dk1"/>
                </a:solidFill>
                <a:latin typeface="Palatino Linotype"/>
                <a:ea typeface="Palatino Linotype"/>
                <a:cs typeface="Palatino Linotype"/>
                <a:sym typeface="Palatino Linotype"/>
              </a:defRPr>
            </a:lvl2pPr>
            <a:lvl3pPr marL="0" marR="0" lvl="2" indent="0" algn="r" rtl="0">
              <a:spcBef>
                <a:spcPts val="0"/>
              </a:spcBef>
              <a:buNone/>
              <a:defRPr sz="1000" b="0" i="0" u="none" strike="noStrike" cap="none">
                <a:solidFill>
                  <a:schemeClr val="dk1"/>
                </a:solidFill>
                <a:latin typeface="Palatino Linotype"/>
                <a:ea typeface="Palatino Linotype"/>
                <a:cs typeface="Palatino Linotype"/>
                <a:sym typeface="Palatino Linotype"/>
              </a:defRPr>
            </a:lvl3pPr>
            <a:lvl4pPr marL="0" marR="0" lvl="3" indent="0" algn="r" rtl="0">
              <a:spcBef>
                <a:spcPts val="0"/>
              </a:spcBef>
              <a:buNone/>
              <a:defRPr sz="1000" b="0" i="0" u="none" strike="noStrike" cap="none">
                <a:solidFill>
                  <a:schemeClr val="dk1"/>
                </a:solidFill>
                <a:latin typeface="Palatino Linotype"/>
                <a:ea typeface="Palatino Linotype"/>
                <a:cs typeface="Palatino Linotype"/>
                <a:sym typeface="Palatino Linotype"/>
              </a:defRPr>
            </a:lvl4pPr>
            <a:lvl5pPr marL="0" marR="0" lvl="4" indent="0" algn="r" rtl="0">
              <a:spcBef>
                <a:spcPts val="0"/>
              </a:spcBef>
              <a:buNone/>
              <a:defRPr sz="1000" b="0" i="0" u="none" strike="noStrike" cap="none">
                <a:solidFill>
                  <a:schemeClr val="dk1"/>
                </a:solidFill>
                <a:latin typeface="Palatino Linotype"/>
                <a:ea typeface="Palatino Linotype"/>
                <a:cs typeface="Palatino Linotype"/>
                <a:sym typeface="Palatino Linotype"/>
              </a:defRPr>
            </a:lvl5pPr>
            <a:lvl6pPr marL="0" marR="0" lvl="5" indent="0" algn="r" rtl="0">
              <a:spcBef>
                <a:spcPts val="0"/>
              </a:spcBef>
              <a:buNone/>
              <a:defRPr sz="1000" b="0" i="0" u="none" strike="noStrike" cap="none">
                <a:solidFill>
                  <a:schemeClr val="dk1"/>
                </a:solidFill>
                <a:latin typeface="Palatino Linotype"/>
                <a:ea typeface="Palatino Linotype"/>
                <a:cs typeface="Palatino Linotype"/>
                <a:sym typeface="Palatino Linotype"/>
              </a:defRPr>
            </a:lvl6pPr>
            <a:lvl7pPr marL="0" marR="0" lvl="6" indent="0" algn="r" rtl="0">
              <a:spcBef>
                <a:spcPts val="0"/>
              </a:spcBef>
              <a:buNone/>
              <a:defRPr sz="1000" b="0" i="0" u="none" strike="noStrike" cap="none">
                <a:solidFill>
                  <a:schemeClr val="dk1"/>
                </a:solidFill>
                <a:latin typeface="Palatino Linotype"/>
                <a:ea typeface="Palatino Linotype"/>
                <a:cs typeface="Palatino Linotype"/>
                <a:sym typeface="Palatino Linotype"/>
              </a:defRPr>
            </a:lvl7pPr>
            <a:lvl8pPr marL="0" marR="0" lvl="7" indent="0" algn="r" rtl="0">
              <a:spcBef>
                <a:spcPts val="0"/>
              </a:spcBef>
              <a:buNone/>
              <a:defRPr sz="1000" b="0" i="0" u="none" strike="noStrike" cap="none">
                <a:solidFill>
                  <a:schemeClr val="dk1"/>
                </a:solidFill>
                <a:latin typeface="Palatino Linotype"/>
                <a:ea typeface="Palatino Linotype"/>
                <a:cs typeface="Palatino Linotype"/>
                <a:sym typeface="Palatino Linotype"/>
              </a:defRPr>
            </a:lvl8pPr>
            <a:lvl9pPr marL="0" marR="0" lvl="8" indent="0" algn="r" rtl="0">
              <a:spcBef>
                <a:spcPts val="0"/>
              </a:spcBef>
              <a:buNone/>
              <a:defRPr sz="1000" b="0" i="0" u="none" strike="noStrike" cap="none">
                <a:solidFill>
                  <a:schemeClr val="dk1"/>
                </a:solidFill>
                <a:latin typeface="Palatino Linotype"/>
                <a:ea typeface="Palatino Linotype"/>
                <a:cs typeface="Palatino Linotype"/>
                <a:sym typeface="Palatino Linotype"/>
              </a:defRPr>
            </a:lvl9pPr>
          </a:lstStyle>
          <a:p>
            <a:pPr marL="0" lvl="0" indent="0" algn="r" rtl="0">
              <a:spcBef>
                <a:spcPts val="0"/>
              </a:spcBef>
              <a:spcAft>
                <a:spcPts val="0"/>
              </a:spcAft>
              <a:buNone/>
            </a:pPr>
            <a:fld id="{00000000-1234-1234-1234-123412341234}" type="slidenum">
              <a:rPr lang="en-US"/>
              <a:t>‹#›</a:t>
            </a:fld>
            <a:endParaRPr/>
          </a:p>
        </p:txBody>
      </p:sp>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Lst>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hf sldNum="0" hdr="0" ftr="0" dt="0"/>
  <p:txStyles>
    <p:title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titleStyle>
    <p:body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bodyStyle>
    <p:otherStyle>
      <a:defPPr marR="0" lvl="0" algn="l" rtl="0">
        <a:lnSpc>
          <a:spcPct val="100000"/>
        </a:lnSpc>
        <a:spcBef>
          <a:spcPts val="0"/>
        </a:spcBef>
        <a:spcAft>
          <a:spcPts val="0"/>
        </a:spcAft>
      </a:defPPr>
      <a:lvl1pPr marR="0" lvl="0"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1pPr>
      <a:lvl2pPr marR="0" lvl="1"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2pPr>
      <a:lvl3pPr marR="0" lvl="2"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3pPr>
      <a:lvl4pPr marR="0" lvl="3"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4pPr>
      <a:lvl5pPr marR="0" lvl="4"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5pPr>
      <a:lvl6pPr marR="0" lvl="5"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6pPr>
      <a:lvl7pPr marR="0" lvl="6"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7pPr>
      <a:lvl8pPr marR="0" lvl="7"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8pPr>
      <a:lvl9pPr marR="0" lvl="8" algn="l" rtl="0">
        <a:lnSpc>
          <a:spcPct val="100000"/>
        </a:lnSpc>
        <a:spcBef>
          <a:spcPts val="0"/>
        </a:spcBef>
        <a:spcAft>
          <a:spcPts val="0"/>
        </a:spcAft>
        <a:buClr>
          <a:srgbClr val="000000"/>
        </a:buClr>
        <a:buFont typeface="Arial"/>
        <a:defRPr sz="1400" b="0" i="0" u="none" strike="noStrike" cap="non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5.xml"/></Relationships>
</file>

<file path=ppt/slides/_rels/slide13.xml.rels><?xml version="1.0" encoding="UTF-8" standalone="yes"?>
<Relationships xmlns="http://schemas.openxmlformats.org/package/2006/relationships"><Relationship Id="rId3" Type="http://schemas.openxmlformats.org/officeDocument/2006/relationships/hyperlink" Target="https://www.youtube.com/watch?v=lIpavqpuO10" TargetMode="External"/><Relationship Id="rId2" Type="http://schemas.openxmlformats.org/officeDocument/2006/relationships/notesSlide" Target="../notesSlides/notesSlide13.xml"/><Relationship Id="rId1" Type="http://schemas.openxmlformats.org/officeDocument/2006/relationships/slideLayout" Target="../slideLayouts/slideLayout3.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5.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5.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5.xml"/></Relationships>
</file>

<file path=ppt/slides/_rels/slide24.xml.rels><?xml version="1.0" encoding="UTF-8" standalone="yes"?>
<Relationships xmlns="http://schemas.openxmlformats.org/package/2006/relationships"><Relationship Id="rId3" Type="http://schemas.openxmlformats.org/officeDocument/2006/relationships/hyperlink" Target="http://newsfeed.time.com/2012/12/11/watch-the-recycled-orchestra-slum-children-create-music-out-of-garbage/"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3.xml"/></Relationships>
</file>

<file path=ppt/slides/_rels/slide28.xml.rels><?xml version="1.0" encoding="UTF-8" standalone="yes"?>
<Relationships xmlns="http://schemas.openxmlformats.org/package/2006/relationships"><Relationship Id="rId3" Type="http://schemas.openxmlformats.org/officeDocument/2006/relationships/hyperlink" Target="http://www.mark-rothko.org/images/paintings/slow-swirl-at-the-edge-of-the-sea.jpg" TargetMode="External"/><Relationship Id="rId2" Type="http://schemas.openxmlformats.org/officeDocument/2006/relationships/notesSlide" Target="../notesSlides/notesSlide28.xml"/><Relationship Id="rId1" Type="http://schemas.openxmlformats.org/officeDocument/2006/relationships/slideLayout" Target="../slideLayouts/slideLayout3.xml"/><Relationship Id="rId5" Type="http://schemas.openxmlformats.org/officeDocument/2006/relationships/hyperlink" Target="http://www.pz.harvard.edu/" TargetMode="External"/><Relationship Id="rId4" Type="http://schemas.openxmlformats.org/officeDocument/2006/relationships/hyperlink" Target="https://scontent-dft4-2.cdninstagram.com/t51.2885-15/e35/13099072_592973384195860_1174710753_n.jpg?ig_cache_key=MTI0MjI4NzE4NjE2MTUwMTk4MQ%3D%3D.2" TargetMode="Externa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notesSlide" Target="../notesSlides/notesSlide7.xml"/><Relationship Id="rId1" Type="http://schemas.openxmlformats.org/officeDocument/2006/relationships/slideLayout" Target="../slideLayouts/slideLayout4.xml"/><Relationship Id="rId4" Type="http://schemas.openxmlformats.org/officeDocument/2006/relationships/image" Target="../media/image13.jp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86"/>
        <p:cNvGrpSpPr/>
        <p:nvPr/>
      </p:nvGrpSpPr>
      <p:grpSpPr>
        <a:xfrm>
          <a:off x="0" y="0"/>
          <a:ext cx="0" cy="0"/>
          <a:chOff x="0" y="0"/>
          <a:chExt cx="0" cy="0"/>
        </a:xfrm>
      </p:grpSpPr>
      <p:sp>
        <p:nvSpPr>
          <p:cNvPr id="87" name="Google Shape;87;p13"/>
          <p:cNvSpPr txBox="1">
            <a:spLocks noGrp="1"/>
          </p:cNvSpPr>
          <p:nvPr>
            <p:ph type="ctrTitle"/>
          </p:nvPr>
        </p:nvSpPr>
        <p:spPr>
          <a:xfrm>
            <a:off x="1522413" y="1371600"/>
            <a:ext cx="9144000" cy="35052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7200"/>
              <a:buFont typeface="Palatino Linotype"/>
              <a:buNone/>
            </a:pPr>
            <a:br>
              <a:rPr lang="en-US"/>
            </a:br>
            <a:r>
              <a:rPr lang="en-US"/>
              <a:t>Personal Project &amp; Global Contexts</a:t>
            </a:r>
            <a:endParaRPr/>
          </a:p>
        </p:txBody>
      </p:sp>
      <p:sp>
        <p:nvSpPr>
          <p:cNvPr id="88" name="Google Shape;88;p13"/>
          <p:cNvSpPr txBox="1">
            <a:spLocks noGrp="1"/>
          </p:cNvSpPr>
          <p:nvPr>
            <p:ph type="subTitle" idx="1"/>
          </p:nvPr>
        </p:nvSpPr>
        <p:spPr>
          <a:xfrm>
            <a:off x="1522413" y="4953000"/>
            <a:ext cx="8229600" cy="10668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400"/>
              <a:buNone/>
            </a:pPr>
            <a:endParaRPr>
              <a:solidFill>
                <a:schemeClr val="dk1"/>
              </a:solidFill>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54"/>
        <p:cNvGrpSpPr/>
        <p:nvPr/>
      </p:nvGrpSpPr>
      <p:grpSpPr>
        <a:xfrm>
          <a:off x="0" y="0"/>
          <a:ext cx="0" cy="0"/>
          <a:chOff x="0" y="0"/>
          <a:chExt cx="0" cy="0"/>
        </a:xfrm>
      </p:grpSpPr>
      <p:sp>
        <p:nvSpPr>
          <p:cNvPr id="155" name="Google Shape;155;p22"/>
          <p:cNvSpPr txBox="1"/>
          <p:nvPr/>
        </p:nvSpPr>
        <p:spPr>
          <a:xfrm>
            <a:off x="1741386" y="-18956"/>
            <a:ext cx="8189636"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a:solidFill>
                  <a:schemeClr val="dk1"/>
                </a:solidFill>
                <a:latin typeface="Palatino Linotype"/>
                <a:ea typeface="Palatino Linotype"/>
                <a:cs typeface="Palatino Linotype"/>
                <a:sym typeface="Palatino Linotype"/>
              </a:rPr>
              <a:t>See - think – wonder                                                                             Image 3</a:t>
            </a:r>
            <a:endParaRPr/>
          </a:p>
        </p:txBody>
      </p:sp>
      <p:pic>
        <p:nvPicPr>
          <p:cNvPr id="156" name="Google Shape;156;p22"/>
          <p:cNvPicPr preferRelativeResize="0"/>
          <p:nvPr/>
        </p:nvPicPr>
        <p:blipFill rotWithShape="1">
          <a:blip r:embed="rId3">
            <a:alphaModFix/>
          </a:blip>
          <a:srcRect/>
          <a:stretch/>
        </p:blipFill>
        <p:spPr>
          <a:xfrm>
            <a:off x="2284412" y="525532"/>
            <a:ext cx="8839200" cy="6180068"/>
          </a:xfrm>
          <a:prstGeom prst="rect">
            <a:avLst/>
          </a:prstGeom>
          <a:noFill/>
          <a:ln>
            <a:noFill/>
          </a:ln>
        </p:spPr>
      </p:pic>
      <p:sp>
        <p:nvSpPr>
          <p:cNvPr id="157" name="Google Shape;157;p22"/>
          <p:cNvSpPr txBox="1">
            <a:spLocks noGrp="1"/>
          </p:cNvSpPr>
          <p:nvPr>
            <p:ph type="title"/>
          </p:nvPr>
        </p:nvSpPr>
        <p:spPr>
          <a:xfrm>
            <a:off x="227014" y="1066800"/>
            <a:ext cx="1828798" cy="344805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400"/>
              <a:buFont typeface="Palatino Linotype"/>
              <a:buNone/>
            </a:pPr>
            <a:r>
              <a:rPr lang="en-US" sz="2400"/>
              <a:t>Write your thoughts on sticky notes or divide a piece of paper into thirds (see, think, wonder).</a:t>
            </a:r>
            <a:endParaRPr/>
          </a:p>
        </p:txBody>
      </p:sp>
      <p:sp>
        <p:nvSpPr>
          <p:cNvPr id="158" name="Google Shape;158;p22"/>
          <p:cNvSpPr txBox="1">
            <a:spLocks noGrp="1"/>
          </p:cNvSpPr>
          <p:nvPr>
            <p:ph type="body" idx="1"/>
          </p:nvPr>
        </p:nvSpPr>
        <p:spPr>
          <a:xfrm>
            <a:off x="5180012" y="838200"/>
            <a:ext cx="6172201" cy="5181600"/>
          </a:xfrm>
          <a:prstGeom prst="rect">
            <a:avLst/>
          </a:prstGeom>
          <a:noFill/>
          <a:ln>
            <a:noFill/>
          </a:ln>
        </p:spPr>
        <p:txBody>
          <a:bodyPr spcFirstLastPara="1" wrap="square" lIns="91425" tIns="45700" rIns="91425" bIns="45700" anchor="t" anchorCtr="0">
            <a:noAutofit/>
          </a:bodyPr>
          <a:lstStyle/>
          <a:p>
            <a:pPr marL="223838" lvl="0" indent="-96838" algn="l" rtl="0">
              <a:lnSpc>
                <a:spcPct val="90000"/>
              </a:lnSpc>
              <a:spcBef>
                <a:spcPts val="0"/>
              </a:spcBef>
              <a:spcAft>
                <a:spcPts val="0"/>
              </a:spcAft>
              <a:buClr>
                <a:schemeClr val="dk1"/>
              </a:buClr>
              <a:buSzPts val="2000"/>
              <a:buNone/>
            </a:pP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Google Shape;164;p23"/>
          <p:cNvSpPr txBox="1">
            <a:spLocks noGrp="1"/>
          </p:cNvSpPr>
          <p:nvPr>
            <p:ph type="title"/>
          </p:nvPr>
        </p:nvSpPr>
        <p:spPr>
          <a:xfrm>
            <a:off x="1522425" y="598575"/>
            <a:ext cx="9144000" cy="52503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6600"/>
              <a:buFont typeface="Palatino Linotype"/>
              <a:buNone/>
            </a:pPr>
            <a:endParaRPr/>
          </a:p>
          <a:p>
            <a:pPr marL="0" lvl="0" indent="0" algn="ctr" rtl="0">
              <a:lnSpc>
                <a:spcPct val="90000"/>
              </a:lnSpc>
              <a:spcBef>
                <a:spcPts val="0"/>
              </a:spcBef>
              <a:spcAft>
                <a:spcPts val="0"/>
              </a:spcAft>
              <a:buClr>
                <a:schemeClr val="dk1"/>
              </a:buClr>
              <a:buSzPts val="6600"/>
              <a:buFont typeface="Palatino Linotype"/>
              <a:buNone/>
            </a:pPr>
            <a:endParaRPr/>
          </a:p>
          <a:p>
            <a:pPr marL="0" lvl="0" indent="0" algn="ctr" rtl="0">
              <a:lnSpc>
                <a:spcPct val="90000"/>
              </a:lnSpc>
              <a:spcBef>
                <a:spcPts val="0"/>
              </a:spcBef>
              <a:spcAft>
                <a:spcPts val="0"/>
              </a:spcAft>
              <a:buClr>
                <a:schemeClr val="dk1"/>
              </a:buClr>
              <a:buSzPts val="6600"/>
              <a:buFont typeface="Palatino Linotype"/>
              <a:buNone/>
            </a:pPr>
            <a:r>
              <a:rPr lang="en-US"/>
              <a:t>Why does this image matter?</a:t>
            </a:r>
            <a:br>
              <a:rPr lang="en-US"/>
            </a:br>
            <a:r>
              <a:rPr lang="en-US"/>
              <a:t>Does it depend on your perspective or lens?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68"/>
        <p:cNvGrpSpPr/>
        <p:nvPr/>
      </p:nvGrpSpPr>
      <p:grpSpPr>
        <a:xfrm>
          <a:off x="0" y="0"/>
          <a:ext cx="0" cy="0"/>
          <a:chOff x="0" y="0"/>
          <a:chExt cx="0" cy="0"/>
        </a:xfrm>
      </p:grpSpPr>
      <p:sp>
        <p:nvSpPr>
          <p:cNvPr id="169" name="Google Shape;169;p24"/>
          <p:cNvSpPr txBox="1">
            <a:spLocks noGrp="1"/>
          </p:cNvSpPr>
          <p:nvPr>
            <p:ph type="title"/>
          </p:nvPr>
        </p:nvSpPr>
        <p:spPr>
          <a:xfrm>
            <a:off x="1522414" y="533400"/>
            <a:ext cx="9601200" cy="28956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4800"/>
              <a:buFont typeface="Palatino Linotype"/>
              <a:buNone/>
            </a:pPr>
            <a:r>
              <a:rPr lang="en-US" sz="4800" b="1"/>
              <a:t>ONE REASON IT MIGHT MATTER IS </a:t>
            </a:r>
            <a:r>
              <a:rPr lang="en-US" sz="4000" b="1"/>
              <a:t>…</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74"/>
        <p:cNvGrpSpPr/>
        <p:nvPr/>
      </p:nvGrpSpPr>
      <p:grpSpPr>
        <a:xfrm>
          <a:off x="0" y="0"/>
          <a:ext cx="0" cy="0"/>
          <a:chOff x="0" y="0"/>
          <a:chExt cx="0" cy="0"/>
        </a:xfrm>
      </p:grpSpPr>
      <p:sp>
        <p:nvSpPr>
          <p:cNvPr id="175" name="Google Shape;175;p25"/>
          <p:cNvSpPr txBox="1">
            <a:spLocks noGrp="1"/>
          </p:cNvSpPr>
          <p:nvPr>
            <p:ph type="title"/>
          </p:nvPr>
        </p:nvSpPr>
        <p:spPr>
          <a:xfrm>
            <a:off x="1928812" y="274638"/>
            <a:ext cx="8229600" cy="11430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3200"/>
              <a:buFont typeface="Palatino Linotype"/>
              <a:buNone/>
            </a:pPr>
            <a:r>
              <a:rPr lang="en-US" u="sng">
                <a:solidFill>
                  <a:schemeClr val="hlink"/>
                </a:solidFill>
                <a:hlinkClick r:id="rId3"/>
              </a:rPr>
              <a:t>The Urban  Age</a:t>
            </a:r>
            <a:endParaRPr/>
          </a:p>
        </p:txBody>
      </p:sp>
      <p:sp>
        <p:nvSpPr>
          <p:cNvPr id="176" name="Google Shape;176;p25"/>
          <p:cNvSpPr txBox="1">
            <a:spLocks noGrp="1"/>
          </p:cNvSpPr>
          <p:nvPr>
            <p:ph type="body" idx="1"/>
          </p:nvPr>
        </p:nvSpPr>
        <p:spPr>
          <a:xfrm>
            <a:off x="1806575" y="1505000"/>
            <a:ext cx="8574000" cy="4951500"/>
          </a:xfrm>
          <a:prstGeom prst="rect">
            <a:avLst/>
          </a:prstGeom>
          <a:noFill/>
          <a:ln>
            <a:noFill/>
          </a:ln>
        </p:spPr>
        <p:txBody>
          <a:bodyPr spcFirstLastPara="1" wrap="square" lIns="91425" tIns="45700" rIns="91425" bIns="45700" anchor="t" anchorCtr="0">
            <a:noAutofit/>
          </a:bodyPr>
          <a:lstStyle/>
          <a:p>
            <a:pPr marL="0" lvl="0" indent="0" algn="l" rtl="0">
              <a:lnSpc>
                <a:spcPct val="70000"/>
              </a:lnSpc>
              <a:spcBef>
                <a:spcPts val="0"/>
              </a:spcBef>
              <a:spcAft>
                <a:spcPts val="0"/>
              </a:spcAft>
              <a:buClr>
                <a:schemeClr val="dk1"/>
              </a:buClr>
              <a:buSzPts val="2015"/>
              <a:buNone/>
            </a:pPr>
            <a:r>
              <a:rPr lang="en-US" sz="2015"/>
              <a:t>“Cities are becoming more and more important statistically—while only </a:t>
            </a:r>
            <a:r>
              <a:rPr lang="en-US" sz="2402" b="1">
                <a:highlight>
                  <a:srgbClr val="FFFF00"/>
                </a:highlight>
              </a:rPr>
              <a:t>10%</a:t>
            </a:r>
            <a:r>
              <a:rPr lang="en-US" sz="2402" b="1"/>
              <a:t> </a:t>
            </a:r>
            <a:r>
              <a:rPr lang="en-US" sz="2015"/>
              <a:t>of the world’s population lived </a:t>
            </a:r>
            <a:r>
              <a:rPr lang="en-US" sz="2402" b="1">
                <a:highlight>
                  <a:srgbClr val="FFFF00"/>
                </a:highlight>
              </a:rPr>
              <a:t>in cities in 1900</a:t>
            </a:r>
            <a:r>
              <a:rPr lang="en-US" sz="2015"/>
              <a:t>, the number has risen to about </a:t>
            </a:r>
            <a:r>
              <a:rPr lang="en-US" sz="2402" b="1">
                <a:highlight>
                  <a:srgbClr val="00FF00"/>
                </a:highlight>
              </a:rPr>
              <a:t>50% today </a:t>
            </a:r>
            <a:r>
              <a:rPr lang="en-US" sz="2015"/>
              <a:t>and is likely to hit </a:t>
            </a:r>
            <a:r>
              <a:rPr lang="en-US" sz="2635" b="1">
                <a:highlight>
                  <a:srgbClr val="00FFFF"/>
                </a:highlight>
              </a:rPr>
              <a:t>75% by 2050</a:t>
            </a:r>
            <a:r>
              <a:rPr lang="en-US" sz="2015"/>
              <a:t>”. </a:t>
            </a:r>
            <a:endParaRPr/>
          </a:p>
          <a:p>
            <a:pPr marL="0" lvl="0" indent="0" algn="l" rtl="0">
              <a:lnSpc>
                <a:spcPct val="70000"/>
              </a:lnSpc>
              <a:spcBef>
                <a:spcPts val="1800"/>
              </a:spcBef>
              <a:spcAft>
                <a:spcPts val="0"/>
              </a:spcAft>
              <a:buClr>
                <a:schemeClr val="dk1"/>
              </a:buClr>
              <a:buSzPts val="2402"/>
              <a:buNone/>
            </a:pPr>
            <a:r>
              <a:rPr lang="en-US" sz="2402" b="1"/>
              <a:t>Yet very few of the people running our cities have any solutions</a:t>
            </a:r>
            <a:r>
              <a:rPr lang="en-US" sz="2015"/>
              <a:t>, particularly when we look beyond Europe to the megacities, whose sheer scale make the problems seem nearly intractable.</a:t>
            </a:r>
            <a:endParaRPr/>
          </a:p>
          <a:p>
            <a:pPr marL="0" lvl="0" indent="0" algn="l" rtl="0">
              <a:lnSpc>
                <a:spcPct val="70000"/>
              </a:lnSpc>
              <a:spcBef>
                <a:spcPts val="1800"/>
              </a:spcBef>
              <a:spcAft>
                <a:spcPts val="0"/>
              </a:spcAft>
              <a:buClr>
                <a:schemeClr val="dk1"/>
              </a:buClr>
              <a:buSzPts val="2015"/>
              <a:buNone/>
            </a:pPr>
            <a:r>
              <a:rPr lang="en-US" sz="2015"/>
              <a:t>It’s not only the question as to </a:t>
            </a:r>
            <a:r>
              <a:rPr lang="en-US" sz="2402" b="1"/>
              <a:t>how we live today </a:t>
            </a:r>
            <a:r>
              <a:rPr lang="en-US" sz="2015"/>
              <a:t>in the big cities—but also </a:t>
            </a:r>
            <a:r>
              <a:rPr lang="en-US" sz="2402" b="1"/>
              <a:t>how we can continue to survive </a:t>
            </a:r>
            <a:r>
              <a:rPr lang="en-US" sz="2015"/>
              <a:t>in them in the future. [The prospect] is not all that catastrophic if we remain </a:t>
            </a:r>
            <a:r>
              <a:rPr lang="en-US" sz="2402" b="1"/>
              <a:t>flexible in our thinking.”</a:t>
            </a:r>
            <a:endParaRPr/>
          </a:p>
          <a:p>
            <a:pPr marL="0" lvl="0" indent="0" algn="l" rtl="0">
              <a:lnSpc>
                <a:spcPct val="70000"/>
              </a:lnSpc>
              <a:spcBef>
                <a:spcPts val="1800"/>
              </a:spcBef>
              <a:spcAft>
                <a:spcPts val="0"/>
              </a:spcAft>
              <a:buClr>
                <a:schemeClr val="dk1"/>
              </a:buClr>
              <a:buSzPts val="1550"/>
              <a:buNone/>
            </a:pPr>
            <a:r>
              <a:rPr lang="en-US" sz="1550"/>
              <a:t>Ricky Burdett, London School of Economics</a:t>
            </a:r>
            <a:r>
              <a:rPr lang="en-US"/>
              <a:t> </a:t>
            </a:r>
            <a:r>
              <a:rPr lang="en-US" sz="1550" i="1"/>
              <a:t>(Burdett studies Megacities such as New York, Shanghai, Mexico, Johannesburg and São Paulo)</a:t>
            </a:r>
            <a:r>
              <a:rPr lang="en-US" sz="1550"/>
              <a:t>.</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7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76">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76">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76">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0"/>
        <p:cNvGrpSpPr/>
        <p:nvPr/>
      </p:nvGrpSpPr>
      <p:grpSpPr>
        <a:xfrm>
          <a:off x="0" y="0"/>
          <a:ext cx="0" cy="0"/>
          <a:chOff x="0" y="0"/>
          <a:chExt cx="0" cy="0"/>
        </a:xfrm>
      </p:grpSpPr>
      <p:sp>
        <p:nvSpPr>
          <p:cNvPr id="181" name="Google Shape;181;p26"/>
          <p:cNvSpPr txBox="1">
            <a:spLocks noGrp="1"/>
          </p:cNvSpPr>
          <p:nvPr>
            <p:ph type="title"/>
          </p:nvPr>
        </p:nvSpPr>
        <p:spPr>
          <a:xfrm>
            <a:off x="1522414" y="533400"/>
            <a:ext cx="9601200" cy="47244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3600"/>
              <a:buFont typeface="Palatino Linotype"/>
              <a:buNone/>
            </a:pPr>
            <a:r>
              <a:rPr lang="en-US" sz="3600"/>
              <a:t>There is great value in identifying &amp; considering multiple lenses or perspectives when approaching a problem or project – the lens often enriches the outcome!</a:t>
            </a:r>
            <a:br>
              <a:rPr lang="en-US" sz="3600"/>
            </a:br>
            <a:br>
              <a:rPr lang="en-US" sz="3600"/>
            </a:br>
            <a:br>
              <a:rPr lang="en-US" sz="3600"/>
            </a:br>
            <a:r>
              <a:rPr lang="en-US" sz="3600" i="1"/>
              <a:t>For the Personal Project you will choose a lens known as a </a:t>
            </a:r>
            <a:r>
              <a:rPr lang="en-US" sz="3600" b="1" i="1"/>
              <a:t>Global Context</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1"/>
                                        </p:tgtEl>
                                        <p:attrNameLst>
                                          <p:attrName>style.visibility</p:attrName>
                                        </p:attrNameLst>
                                      </p:cBhvr>
                                      <p:to>
                                        <p:strVal val="visible"/>
                                      </p:to>
                                    </p:set>
                                    <p:animEffect transition="in" filter="fade">
                                      <p:cBhvr>
                                        <p:cTn id="7" dur="1000"/>
                                        <p:tgtEl>
                                          <p:spTgt spid="18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86"/>
        <p:cNvGrpSpPr/>
        <p:nvPr/>
      </p:nvGrpSpPr>
      <p:grpSpPr>
        <a:xfrm>
          <a:off x="0" y="0"/>
          <a:ext cx="0" cy="0"/>
          <a:chOff x="0" y="0"/>
          <a:chExt cx="0" cy="0"/>
        </a:xfrm>
      </p:grpSpPr>
      <p:sp>
        <p:nvSpPr>
          <p:cNvPr id="187" name="Google Shape;187;p27"/>
          <p:cNvSpPr txBox="1">
            <a:spLocks noGrp="1"/>
          </p:cNvSpPr>
          <p:nvPr>
            <p:ph type="title"/>
          </p:nvPr>
        </p:nvSpPr>
        <p:spPr>
          <a:xfrm>
            <a:off x="1522414" y="533400"/>
            <a:ext cx="9601200" cy="11430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3600"/>
              <a:buFont typeface="Palatino Linotype"/>
              <a:buNone/>
            </a:pPr>
            <a:r>
              <a:rPr lang="en-US" sz="3600"/>
              <a:t>So, what is a Global Context &amp; why is it important?</a:t>
            </a:r>
            <a:endParaRPr/>
          </a:p>
        </p:txBody>
      </p:sp>
      <p:sp>
        <p:nvSpPr>
          <p:cNvPr id="188" name="Google Shape;188;p27"/>
          <p:cNvSpPr txBox="1">
            <a:spLocks noGrp="1"/>
          </p:cNvSpPr>
          <p:nvPr>
            <p:ph type="body" idx="1"/>
          </p:nvPr>
        </p:nvSpPr>
        <p:spPr>
          <a:xfrm>
            <a:off x="1522425" y="1828800"/>
            <a:ext cx="9601200" cy="4413600"/>
          </a:xfrm>
          <a:prstGeom prst="rect">
            <a:avLst/>
          </a:prstGeom>
          <a:noFill/>
          <a:ln>
            <a:noFill/>
          </a:ln>
        </p:spPr>
        <p:txBody>
          <a:bodyPr spcFirstLastPara="1" wrap="square" lIns="91425" tIns="45700" rIns="91425" bIns="45700" anchor="t" anchorCtr="0">
            <a:noAutofit/>
          </a:bodyPr>
          <a:lstStyle/>
          <a:p>
            <a:pPr marL="0" lvl="0" indent="0" algn="l" rtl="0">
              <a:lnSpc>
                <a:spcPct val="80000"/>
              </a:lnSpc>
              <a:spcBef>
                <a:spcPts val="0"/>
              </a:spcBef>
              <a:spcAft>
                <a:spcPts val="0"/>
              </a:spcAft>
              <a:buClr>
                <a:schemeClr val="dk1"/>
              </a:buClr>
              <a:buSzPts val="2035"/>
              <a:buNone/>
            </a:pPr>
            <a:r>
              <a:rPr lang="en-US" sz="2035" b="1"/>
              <a:t>A global context helps direct our learning by creating a lens through which we gather, analyze and evaluate information.  A single investigation can be seen through multiple lenses and perspectives which enriches our understanding of the world we live in and our responsibility as global citizens.</a:t>
            </a:r>
            <a:endParaRPr/>
          </a:p>
          <a:p>
            <a:pPr marL="0" lvl="0" indent="0" algn="l" rtl="0">
              <a:lnSpc>
                <a:spcPct val="80000"/>
              </a:lnSpc>
              <a:spcBef>
                <a:spcPts val="1800"/>
              </a:spcBef>
              <a:spcAft>
                <a:spcPts val="0"/>
              </a:spcAft>
              <a:buClr>
                <a:schemeClr val="dk1"/>
              </a:buClr>
              <a:buSzPts val="2035"/>
              <a:buNone/>
            </a:pPr>
            <a:r>
              <a:rPr lang="en-US" sz="2035" b="1"/>
              <a:t>As you complete your Personal Project you will use your selected global context to  consider:</a:t>
            </a:r>
            <a:endParaRPr sz="1850" b="1"/>
          </a:p>
          <a:p>
            <a:pPr marL="223838" lvl="0" indent="-223838" algn="l" rtl="0">
              <a:lnSpc>
                <a:spcPct val="80000"/>
              </a:lnSpc>
              <a:spcBef>
                <a:spcPts val="1800"/>
              </a:spcBef>
              <a:spcAft>
                <a:spcPts val="0"/>
              </a:spcAft>
              <a:buClr>
                <a:schemeClr val="dk1"/>
              </a:buClr>
              <a:buSzPts val="1850"/>
              <a:buChar char="•"/>
            </a:pPr>
            <a:r>
              <a:rPr lang="en-US" sz="1850"/>
              <a:t>Why is this inquiry significant and relevant to me as a learner?</a:t>
            </a:r>
            <a:endParaRPr/>
          </a:p>
          <a:p>
            <a:pPr marL="223838" lvl="0" indent="-223838" algn="l" rtl="0">
              <a:lnSpc>
                <a:spcPct val="80000"/>
              </a:lnSpc>
              <a:spcBef>
                <a:spcPts val="1800"/>
              </a:spcBef>
              <a:spcAft>
                <a:spcPts val="0"/>
              </a:spcAft>
              <a:buClr>
                <a:schemeClr val="dk1"/>
              </a:buClr>
              <a:buSzPts val="1850"/>
              <a:buChar char="•"/>
            </a:pPr>
            <a:r>
              <a:rPr lang="en-US" sz="1850"/>
              <a:t>Why is it worth my effort?</a:t>
            </a:r>
            <a:endParaRPr/>
          </a:p>
          <a:p>
            <a:pPr marL="223838" lvl="0" indent="-223838" algn="l" rtl="0">
              <a:lnSpc>
                <a:spcPct val="80000"/>
              </a:lnSpc>
              <a:spcBef>
                <a:spcPts val="1800"/>
              </a:spcBef>
              <a:spcAft>
                <a:spcPts val="0"/>
              </a:spcAft>
              <a:buClr>
                <a:schemeClr val="dk1"/>
              </a:buClr>
              <a:buSzPts val="1850"/>
              <a:buChar char="•"/>
            </a:pPr>
            <a:r>
              <a:rPr lang="en-US" sz="1850"/>
              <a:t>Why am I learning this?</a:t>
            </a:r>
            <a:endParaRPr/>
          </a:p>
          <a:p>
            <a:pPr marL="223838" lvl="0" indent="-223838" algn="l" rtl="0">
              <a:lnSpc>
                <a:spcPct val="80000"/>
              </a:lnSpc>
              <a:spcBef>
                <a:spcPts val="1800"/>
              </a:spcBef>
              <a:spcAft>
                <a:spcPts val="0"/>
              </a:spcAft>
              <a:buClr>
                <a:schemeClr val="dk1"/>
              </a:buClr>
              <a:buSzPts val="1850"/>
              <a:buChar char="•"/>
            </a:pPr>
            <a:r>
              <a:rPr lang="en-US" sz="1850"/>
              <a:t>Why should this matter to me and the communities to which I belong?</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87"/>
                                        </p:tgtEl>
                                        <p:attrNameLst>
                                          <p:attrName>style.visibility</p:attrName>
                                        </p:attrNameLst>
                                      </p:cBhvr>
                                      <p:to>
                                        <p:strVal val="visible"/>
                                      </p:to>
                                    </p:set>
                                    <p:animEffect transition="in" filter="fade">
                                      <p:cBhvr>
                                        <p:cTn id="7" dur="1000"/>
                                        <p:tgtEl>
                                          <p:spTgt spid="18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88">
                                            <p:txEl>
                                              <p:pRg st="0" end="0"/>
                                            </p:txEl>
                                          </p:spTgt>
                                        </p:tgtEl>
                                        <p:attrNameLst>
                                          <p:attrName>style.visibility</p:attrName>
                                        </p:attrNameLst>
                                      </p:cBhvr>
                                      <p:to>
                                        <p:strVal val="visible"/>
                                      </p:to>
                                    </p:set>
                                    <p:animEffect transition="in" filter="fade">
                                      <p:cBhvr>
                                        <p:cTn id="12" dur="1000"/>
                                        <p:tgtEl>
                                          <p:spTgt spid="188">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88">
                                            <p:txEl>
                                              <p:pRg st="1" end="1"/>
                                            </p:txEl>
                                          </p:spTgt>
                                        </p:tgtEl>
                                        <p:attrNameLst>
                                          <p:attrName>style.visibility</p:attrName>
                                        </p:attrNameLst>
                                      </p:cBhvr>
                                      <p:to>
                                        <p:strVal val="visible"/>
                                      </p:to>
                                    </p:set>
                                    <p:animEffect transition="in" filter="fade">
                                      <p:cBhvr>
                                        <p:cTn id="17" dur="1000"/>
                                        <p:tgtEl>
                                          <p:spTgt spid="188">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188">
                                            <p:txEl>
                                              <p:pRg st="2" end="2"/>
                                            </p:txEl>
                                          </p:spTgt>
                                        </p:tgtEl>
                                        <p:attrNameLst>
                                          <p:attrName>style.visibility</p:attrName>
                                        </p:attrNameLst>
                                      </p:cBhvr>
                                      <p:to>
                                        <p:strVal val="visible"/>
                                      </p:to>
                                    </p:set>
                                    <p:animEffect transition="in" filter="fade">
                                      <p:cBhvr>
                                        <p:cTn id="22" dur="1000"/>
                                        <p:tgtEl>
                                          <p:spTgt spid="188">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188">
                                            <p:txEl>
                                              <p:pRg st="3" end="3"/>
                                            </p:txEl>
                                          </p:spTgt>
                                        </p:tgtEl>
                                        <p:attrNameLst>
                                          <p:attrName>style.visibility</p:attrName>
                                        </p:attrNameLst>
                                      </p:cBhvr>
                                      <p:to>
                                        <p:strVal val="visible"/>
                                      </p:to>
                                    </p:set>
                                    <p:animEffect transition="in" filter="fade">
                                      <p:cBhvr>
                                        <p:cTn id="27" dur="1000"/>
                                        <p:tgtEl>
                                          <p:spTgt spid="188">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188">
                                            <p:txEl>
                                              <p:pRg st="4" end="4"/>
                                            </p:txEl>
                                          </p:spTgt>
                                        </p:tgtEl>
                                        <p:attrNameLst>
                                          <p:attrName>style.visibility</p:attrName>
                                        </p:attrNameLst>
                                      </p:cBhvr>
                                      <p:to>
                                        <p:strVal val="visible"/>
                                      </p:to>
                                    </p:set>
                                    <p:animEffect transition="in" filter="fade">
                                      <p:cBhvr>
                                        <p:cTn id="32" dur="1000"/>
                                        <p:tgtEl>
                                          <p:spTgt spid="188">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188">
                                            <p:txEl>
                                              <p:pRg st="5" end="5"/>
                                            </p:txEl>
                                          </p:spTgt>
                                        </p:tgtEl>
                                        <p:attrNameLst>
                                          <p:attrName>style.visibility</p:attrName>
                                        </p:attrNameLst>
                                      </p:cBhvr>
                                      <p:to>
                                        <p:strVal val="visible"/>
                                      </p:to>
                                    </p:set>
                                    <p:animEffect transition="in" filter="fade">
                                      <p:cBhvr>
                                        <p:cTn id="37" dur="1000"/>
                                        <p:tgtEl>
                                          <p:spTgt spid="188">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192"/>
        <p:cNvGrpSpPr/>
        <p:nvPr/>
      </p:nvGrpSpPr>
      <p:grpSpPr>
        <a:xfrm>
          <a:off x="0" y="0"/>
          <a:ext cx="0" cy="0"/>
          <a:chOff x="0" y="0"/>
          <a:chExt cx="0" cy="0"/>
        </a:xfrm>
      </p:grpSpPr>
      <p:sp>
        <p:nvSpPr>
          <p:cNvPr id="193" name="Google Shape;193;p28"/>
          <p:cNvSpPr txBox="1">
            <a:spLocks noGrp="1"/>
          </p:cNvSpPr>
          <p:nvPr>
            <p:ph type="title"/>
          </p:nvPr>
        </p:nvSpPr>
        <p:spPr>
          <a:xfrm>
            <a:off x="1522412" y="2209800"/>
            <a:ext cx="9601200" cy="2374605"/>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4800"/>
              <a:buFont typeface="Palatino Linotype"/>
              <a:buNone/>
            </a:pPr>
            <a:r>
              <a:rPr lang="en-US" sz="4800"/>
              <a:t>There are (6) global contexts to choose from to connect to your Personal Project …</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93"/>
                                        </p:tgtEl>
                                        <p:attrNameLst>
                                          <p:attrName>style.visibility</p:attrName>
                                        </p:attrNameLst>
                                      </p:cBhvr>
                                      <p:to>
                                        <p:strVal val="visible"/>
                                      </p:to>
                                    </p:set>
                                    <p:animEffect transition="in" filter="fade">
                                      <p:cBhvr>
                                        <p:cTn id="7" dur="500"/>
                                        <p:tgtEl>
                                          <p:spTgt spid="19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Shape 197"/>
        <p:cNvGrpSpPr/>
        <p:nvPr/>
      </p:nvGrpSpPr>
      <p:grpSpPr>
        <a:xfrm>
          <a:off x="0" y="0"/>
          <a:ext cx="0" cy="0"/>
          <a:chOff x="0" y="0"/>
          <a:chExt cx="0" cy="0"/>
        </a:xfrm>
      </p:grpSpPr>
      <p:sp>
        <p:nvSpPr>
          <p:cNvPr id="198" name="Google Shape;198;p29"/>
          <p:cNvSpPr txBox="1">
            <a:spLocks noGrp="1"/>
          </p:cNvSpPr>
          <p:nvPr>
            <p:ph type="title"/>
          </p:nvPr>
        </p:nvSpPr>
        <p:spPr>
          <a:xfrm>
            <a:off x="836613" y="381000"/>
            <a:ext cx="3276599" cy="4572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80"/>
              <a:buFont typeface="Palatino Linotype"/>
              <a:buNone/>
            </a:pPr>
            <a:r>
              <a:rPr lang="en-US" sz="2880"/>
              <a:t>Global Context</a:t>
            </a:r>
            <a:endParaRPr/>
          </a:p>
        </p:txBody>
      </p:sp>
      <p:sp>
        <p:nvSpPr>
          <p:cNvPr id="199" name="Google Shape;199;p29"/>
          <p:cNvSpPr txBox="1">
            <a:spLocks noGrp="1"/>
          </p:cNvSpPr>
          <p:nvPr>
            <p:ph type="body" idx="1"/>
          </p:nvPr>
        </p:nvSpPr>
        <p:spPr>
          <a:xfrm>
            <a:off x="4645025" y="609600"/>
            <a:ext cx="7240587" cy="5943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600"/>
              <a:buNone/>
            </a:pPr>
            <a:r>
              <a:rPr lang="en-US" sz="3600" b="1"/>
              <a:t>Identities and relationships </a:t>
            </a:r>
            <a:r>
              <a:rPr lang="en-US" sz="3600"/>
              <a:t>explores:</a:t>
            </a:r>
            <a:endParaRPr/>
          </a:p>
          <a:p>
            <a:pPr marL="223838" lvl="0" indent="-228600" algn="l" rtl="0">
              <a:lnSpc>
                <a:spcPct val="90000"/>
              </a:lnSpc>
              <a:spcBef>
                <a:spcPts val="1800"/>
              </a:spcBef>
              <a:spcAft>
                <a:spcPts val="0"/>
              </a:spcAft>
              <a:buClr>
                <a:schemeClr val="dk1"/>
              </a:buClr>
              <a:buSzPts val="3600"/>
              <a:buChar char="•"/>
            </a:pPr>
            <a:r>
              <a:rPr lang="en-US" sz="3600"/>
              <a:t>Identity</a:t>
            </a:r>
            <a:endParaRPr/>
          </a:p>
          <a:p>
            <a:pPr marL="223838" lvl="0" indent="-228600" algn="l" rtl="0">
              <a:lnSpc>
                <a:spcPct val="90000"/>
              </a:lnSpc>
              <a:spcBef>
                <a:spcPts val="1800"/>
              </a:spcBef>
              <a:spcAft>
                <a:spcPts val="0"/>
              </a:spcAft>
              <a:buClr>
                <a:schemeClr val="dk1"/>
              </a:buClr>
              <a:buSzPts val="3600"/>
              <a:buChar char="•"/>
            </a:pPr>
            <a:r>
              <a:rPr lang="en-US" sz="3600"/>
              <a:t>beliefs and values</a:t>
            </a:r>
            <a:endParaRPr/>
          </a:p>
          <a:p>
            <a:pPr marL="223838" lvl="0" indent="-228600" algn="l" rtl="0">
              <a:lnSpc>
                <a:spcPct val="90000"/>
              </a:lnSpc>
              <a:spcBef>
                <a:spcPts val="1800"/>
              </a:spcBef>
              <a:spcAft>
                <a:spcPts val="0"/>
              </a:spcAft>
              <a:buClr>
                <a:schemeClr val="dk1"/>
              </a:buClr>
              <a:buSzPts val="3600"/>
              <a:buChar char="•"/>
            </a:pPr>
            <a:r>
              <a:rPr lang="en-US" sz="3600"/>
              <a:t>personal health</a:t>
            </a:r>
            <a:endParaRPr/>
          </a:p>
          <a:p>
            <a:pPr marL="223838" lvl="0" indent="-228600" algn="l" rtl="0">
              <a:lnSpc>
                <a:spcPct val="90000"/>
              </a:lnSpc>
              <a:spcBef>
                <a:spcPts val="1800"/>
              </a:spcBef>
              <a:spcAft>
                <a:spcPts val="0"/>
              </a:spcAft>
              <a:buClr>
                <a:schemeClr val="dk1"/>
              </a:buClr>
              <a:buSzPts val="3600"/>
              <a:buChar char="•"/>
            </a:pPr>
            <a:r>
              <a:rPr lang="en-US" sz="3600"/>
              <a:t>Relationships with families, friends, communities and cultures</a:t>
            </a:r>
            <a:endParaRPr/>
          </a:p>
        </p:txBody>
      </p:sp>
      <p:sp>
        <p:nvSpPr>
          <p:cNvPr id="200" name="Google Shape;200;p29"/>
          <p:cNvSpPr txBox="1">
            <a:spLocks noGrp="1"/>
          </p:cNvSpPr>
          <p:nvPr>
            <p:ph type="body" idx="2"/>
          </p:nvPr>
        </p:nvSpPr>
        <p:spPr>
          <a:xfrm>
            <a:off x="304800" y="2057400"/>
            <a:ext cx="3579812" cy="44958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200"/>
              <a:buNone/>
            </a:pPr>
            <a:r>
              <a:rPr lang="en-US" sz="2200" b="1"/>
              <a:t>Examples:</a:t>
            </a:r>
            <a:endParaRPr/>
          </a:p>
          <a:p>
            <a:pPr marL="342900" lvl="0" indent="-342900" algn="l" rtl="0">
              <a:lnSpc>
                <a:spcPct val="90000"/>
              </a:lnSpc>
              <a:spcBef>
                <a:spcPts val="600"/>
              </a:spcBef>
              <a:spcAft>
                <a:spcPts val="0"/>
              </a:spcAft>
              <a:buClr>
                <a:schemeClr val="dk1"/>
              </a:buClr>
              <a:buSzPts val="2200"/>
              <a:buFont typeface="Arial"/>
              <a:buChar char="•"/>
            </a:pPr>
            <a:r>
              <a:rPr lang="en-US" sz="2200" b="1"/>
              <a:t>Getting fit &amp; running a marathon</a:t>
            </a:r>
            <a:endParaRPr/>
          </a:p>
          <a:p>
            <a:pPr marL="342900" lvl="0" indent="-342900" algn="l" rtl="0">
              <a:lnSpc>
                <a:spcPct val="90000"/>
              </a:lnSpc>
              <a:spcBef>
                <a:spcPts val="600"/>
              </a:spcBef>
              <a:spcAft>
                <a:spcPts val="0"/>
              </a:spcAft>
              <a:buClr>
                <a:schemeClr val="dk1"/>
              </a:buClr>
              <a:buSzPts val="2200"/>
              <a:buFont typeface="Arial"/>
              <a:buChar char="•"/>
            </a:pPr>
            <a:r>
              <a:rPr lang="en-US" sz="2200" b="1"/>
              <a:t>How to eat healthy &amp; family recipes</a:t>
            </a:r>
            <a:endParaRPr/>
          </a:p>
          <a:p>
            <a:pPr marL="342900" lvl="0" indent="-342900" algn="l" rtl="0">
              <a:lnSpc>
                <a:spcPct val="90000"/>
              </a:lnSpc>
              <a:spcBef>
                <a:spcPts val="600"/>
              </a:spcBef>
              <a:spcAft>
                <a:spcPts val="0"/>
              </a:spcAft>
              <a:buClr>
                <a:schemeClr val="dk1"/>
              </a:buClr>
              <a:buSzPts val="2200"/>
              <a:buFont typeface="Arial"/>
              <a:buChar char="•"/>
            </a:pPr>
            <a:r>
              <a:rPr lang="en-US" sz="2200" b="1"/>
              <a:t>How to be a College Athlete or Musician</a:t>
            </a:r>
            <a:endParaRPr/>
          </a:p>
          <a:p>
            <a:pPr marL="342900" lvl="0" indent="-342900" algn="l" rtl="0">
              <a:lnSpc>
                <a:spcPct val="90000"/>
              </a:lnSpc>
              <a:spcBef>
                <a:spcPts val="600"/>
              </a:spcBef>
              <a:spcAft>
                <a:spcPts val="0"/>
              </a:spcAft>
              <a:buClr>
                <a:schemeClr val="dk1"/>
              </a:buClr>
              <a:buSzPts val="2200"/>
              <a:buFont typeface="Arial"/>
              <a:buChar char="•"/>
            </a:pPr>
            <a:r>
              <a:rPr lang="en-US" sz="2200" b="1"/>
              <a:t>How to acquire Multiple Languages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0">
                                            <p:txEl>
                                              <p:pRg st="0" end="0"/>
                                            </p:txEl>
                                          </p:spTgt>
                                        </p:tgtEl>
                                        <p:attrNameLst>
                                          <p:attrName>style.visibility</p:attrName>
                                        </p:attrNameLst>
                                      </p:cBhvr>
                                      <p:to>
                                        <p:strVal val="visible"/>
                                      </p:to>
                                    </p:set>
                                    <p:animEffect transition="in" filter="fade">
                                      <p:cBhvr>
                                        <p:cTn id="7" dur="500"/>
                                        <p:tgtEl>
                                          <p:spTgt spid="200">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0">
                                            <p:txEl>
                                              <p:pRg st="1" end="1"/>
                                            </p:txEl>
                                          </p:spTgt>
                                        </p:tgtEl>
                                        <p:attrNameLst>
                                          <p:attrName>style.visibility</p:attrName>
                                        </p:attrNameLst>
                                      </p:cBhvr>
                                      <p:to>
                                        <p:strVal val="visible"/>
                                      </p:to>
                                    </p:set>
                                    <p:animEffect transition="in" filter="fade">
                                      <p:cBhvr>
                                        <p:cTn id="12" dur="500"/>
                                        <p:tgtEl>
                                          <p:spTgt spid="200">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0">
                                            <p:txEl>
                                              <p:pRg st="2" end="2"/>
                                            </p:txEl>
                                          </p:spTgt>
                                        </p:tgtEl>
                                        <p:attrNameLst>
                                          <p:attrName>style.visibility</p:attrName>
                                        </p:attrNameLst>
                                      </p:cBhvr>
                                      <p:to>
                                        <p:strVal val="visible"/>
                                      </p:to>
                                    </p:set>
                                    <p:animEffect transition="in" filter="fade">
                                      <p:cBhvr>
                                        <p:cTn id="17" dur="500"/>
                                        <p:tgtEl>
                                          <p:spTgt spid="200">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0">
                                            <p:txEl>
                                              <p:pRg st="3" end="3"/>
                                            </p:txEl>
                                          </p:spTgt>
                                        </p:tgtEl>
                                        <p:attrNameLst>
                                          <p:attrName>style.visibility</p:attrName>
                                        </p:attrNameLst>
                                      </p:cBhvr>
                                      <p:to>
                                        <p:strVal val="visible"/>
                                      </p:to>
                                    </p:set>
                                    <p:animEffect transition="in" filter="fade">
                                      <p:cBhvr>
                                        <p:cTn id="22" dur="500"/>
                                        <p:tgtEl>
                                          <p:spTgt spid="200">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00">
                                            <p:txEl>
                                              <p:pRg st="4" end="4"/>
                                            </p:txEl>
                                          </p:spTgt>
                                        </p:tgtEl>
                                        <p:attrNameLst>
                                          <p:attrName>style.visibility</p:attrName>
                                        </p:attrNameLst>
                                      </p:cBhvr>
                                      <p:to>
                                        <p:strVal val="visible"/>
                                      </p:to>
                                    </p:set>
                                    <p:animEffect transition="in" filter="fade">
                                      <p:cBhvr>
                                        <p:cTn id="27" dur="500"/>
                                        <p:tgtEl>
                                          <p:spTgt spid="200">
                                            <p:txEl>
                                              <p:pRg st="4" end="4"/>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Shape 204"/>
        <p:cNvGrpSpPr/>
        <p:nvPr/>
      </p:nvGrpSpPr>
      <p:grpSpPr>
        <a:xfrm>
          <a:off x="0" y="0"/>
          <a:ext cx="0" cy="0"/>
          <a:chOff x="0" y="0"/>
          <a:chExt cx="0" cy="0"/>
        </a:xfrm>
      </p:grpSpPr>
      <p:sp>
        <p:nvSpPr>
          <p:cNvPr id="205" name="Google Shape;205;p30"/>
          <p:cNvSpPr txBox="1">
            <a:spLocks noGrp="1"/>
          </p:cNvSpPr>
          <p:nvPr>
            <p:ph type="title"/>
          </p:nvPr>
        </p:nvSpPr>
        <p:spPr>
          <a:xfrm>
            <a:off x="836613" y="381000"/>
            <a:ext cx="3276599" cy="4572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80"/>
              <a:buFont typeface="Palatino Linotype"/>
              <a:buNone/>
            </a:pPr>
            <a:r>
              <a:rPr lang="en-US" sz="2880"/>
              <a:t>Global Context</a:t>
            </a:r>
            <a:endParaRPr/>
          </a:p>
        </p:txBody>
      </p:sp>
      <p:sp>
        <p:nvSpPr>
          <p:cNvPr id="206" name="Google Shape;206;p30"/>
          <p:cNvSpPr txBox="1">
            <a:spLocks noGrp="1"/>
          </p:cNvSpPr>
          <p:nvPr>
            <p:ph type="body" idx="1"/>
          </p:nvPr>
        </p:nvSpPr>
        <p:spPr>
          <a:xfrm>
            <a:off x="4645025" y="609600"/>
            <a:ext cx="7240587" cy="5943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600"/>
              <a:buNone/>
            </a:pPr>
            <a:r>
              <a:rPr lang="en-US" sz="3600" b="1"/>
              <a:t>Orientation in space and time </a:t>
            </a:r>
            <a:r>
              <a:rPr lang="en-US" sz="3600"/>
              <a:t>explores:</a:t>
            </a:r>
            <a:endParaRPr/>
          </a:p>
          <a:p>
            <a:pPr marL="223838" lvl="0" indent="-228600" algn="l" rtl="0">
              <a:lnSpc>
                <a:spcPct val="90000"/>
              </a:lnSpc>
              <a:spcBef>
                <a:spcPts val="1800"/>
              </a:spcBef>
              <a:spcAft>
                <a:spcPts val="0"/>
              </a:spcAft>
              <a:buClr>
                <a:schemeClr val="dk1"/>
              </a:buClr>
              <a:buSzPts val="3600"/>
              <a:buChar char="•"/>
            </a:pPr>
            <a:r>
              <a:rPr lang="en-US" sz="3600"/>
              <a:t>personal histories and journeys</a:t>
            </a:r>
            <a:endParaRPr/>
          </a:p>
          <a:p>
            <a:pPr marL="223838" lvl="0" indent="-228600" algn="l" rtl="0">
              <a:lnSpc>
                <a:spcPct val="90000"/>
              </a:lnSpc>
              <a:spcBef>
                <a:spcPts val="1800"/>
              </a:spcBef>
              <a:spcAft>
                <a:spcPts val="0"/>
              </a:spcAft>
              <a:buClr>
                <a:schemeClr val="dk1"/>
              </a:buClr>
              <a:buSzPts val="3600"/>
              <a:buChar char="•"/>
            </a:pPr>
            <a:r>
              <a:rPr lang="en-US" sz="3600"/>
              <a:t>turning points in humankind</a:t>
            </a:r>
            <a:endParaRPr/>
          </a:p>
          <a:p>
            <a:pPr marL="223838" lvl="0" indent="-228600" algn="l" rtl="0">
              <a:lnSpc>
                <a:spcPct val="90000"/>
              </a:lnSpc>
              <a:spcBef>
                <a:spcPts val="1800"/>
              </a:spcBef>
              <a:spcAft>
                <a:spcPts val="0"/>
              </a:spcAft>
              <a:buClr>
                <a:schemeClr val="dk1"/>
              </a:buClr>
              <a:buSzPts val="3600"/>
              <a:buChar char="•"/>
            </a:pPr>
            <a:r>
              <a:rPr lang="en-US" sz="3600"/>
              <a:t>discoveries </a:t>
            </a:r>
            <a:endParaRPr/>
          </a:p>
          <a:p>
            <a:pPr marL="223838" lvl="0" indent="-228600" algn="l" rtl="0">
              <a:lnSpc>
                <a:spcPct val="90000"/>
              </a:lnSpc>
              <a:spcBef>
                <a:spcPts val="1800"/>
              </a:spcBef>
              <a:spcAft>
                <a:spcPts val="0"/>
              </a:spcAft>
              <a:buClr>
                <a:schemeClr val="dk1"/>
              </a:buClr>
              <a:buSzPts val="3600"/>
              <a:buChar char="•"/>
            </a:pPr>
            <a:r>
              <a:rPr lang="en-US" sz="3600"/>
              <a:t>migrations</a:t>
            </a:r>
            <a:endParaRPr/>
          </a:p>
        </p:txBody>
      </p:sp>
      <p:sp>
        <p:nvSpPr>
          <p:cNvPr id="207" name="Google Shape;207;p30"/>
          <p:cNvSpPr txBox="1">
            <a:spLocks noGrp="1"/>
          </p:cNvSpPr>
          <p:nvPr>
            <p:ph type="body" idx="2"/>
          </p:nvPr>
        </p:nvSpPr>
        <p:spPr>
          <a:xfrm>
            <a:off x="304800" y="1752600"/>
            <a:ext cx="3579812" cy="4800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200"/>
              <a:buNone/>
            </a:pPr>
            <a:r>
              <a:rPr lang="en-US" sz="2200" b="1"/>
              <a:t>Examples</a:t>
            </a:r>
            <a:endParaRPr/>
          </a:p>
          <a:p>
            <a:pPr marL="342900" lvl="0" indent="-342900" algn="l" rtl="0">
              <a:lnSpc>
                <a:spcPct val="90000"/>
              </a:lnSpc>
              <a:spcBef>
                <a:spcPts val="600"/>
              </a:spcBef>
              <a:spcAft>
                <a:spcPts val="0"/>
              </a:spcAft>
              <a:buClr>
                <a:schemeClr val="dk1"/>
              </a:buClr>
              <a:buSzPts val="2200"/>
              <a:buFont typeface="Arial"/>
              <a:buChar char="•"/>
            </a:pPr>
            <a:r>
              <a:rPr lang="en-US" sz="2200" b="1"/>
              <a:t>Healthy eating &amp; family recipes – Tex Mex v. Mexican food</a:t>
            </a:r>
            <a:endParaRPr/>
          </a:p>
          <a:p>
            <a:pPr marL="342900" lvl="0" indent="-342900" algn="l" rtl="0">
              <a:lnSpc>
                <a:spcPct val="90000"/>
              </a:lnSpc>
              <a:spcBef>
                <a:spcPts val="600"/>
              </a:spcBef>
              <a:spcAft>
                <a:spcPts val="0"/>
              </a:spcAft>
              <a:buClr>
                <a:schemeClr val="dk1"/>
              </a:buClr>
              <a:buSzPts val="2200"/>
              <a:buFont typeface="Arial"/>
              <a:buChar char="•"/>
            </a:pPr>
            <a:r>
              <a:rPr lang="en-US" sz="2200" b="1"/>
              <a:t>Female Role Models of the 20</a:t>
            </a:r>
            <a:r>
              <a:rPr lang="en-US" sz="2200" b="1" baseline="30000"/>
              <a:t>th</a:t>
            </a:r>
            <a:r>
              <a:rPr lang="en-US" sz="2200" b="1"/>
              <a:t> century</a:t>
            </a:r>
            <a:endParaRPr/>
          </a:p>
          <a:p>
            <a:pPr marL="342900" lvl="0" indent="-342900" algn="l" rtl="0">
              <a:lnSpc>
                <a:spcPct val="90000"/>
              </a:lnSpc>
              <a:spcBef>
                <a:spcPts val="600"/>
              </a:spcBef>
              <a:spcAft>
                <a:spcPts val="0"/>
              </a:spcAft>
              <a:buClr>
                <a:schemeClr val="dk1"/>
              </a:buClr>
              <a:buSzPts val="2200"/>
              <a:buFont typeface="Arial"/>
              <a:buChar char="•"/>
            </a:pPr>
            <a:r>
              <a:rPr lang="en-US" sz="2200" b="1"/>
              <a:t>Development of computers or the Internet</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07">
                                            <p:txEl>
                                              <p:pRg st="0" end="0"/>
                                            </p:txEl>
                                          </p:spTgt>
                                        </p:tgtEl>
                                        <p:attrNameLst>
                                          <p:attrName>style.visibility</p:attrName>
                                        </p:attrNameLst>
                                      </p:cBhvr>
                                      <p:to>
                                        <p:strVal val="visible"/>
                                      </p:to>
                                    </p:set>
                                    <p:animEffect transition="in" filter="fade">
                                      <p:cBhvr>
                                        <p:cTn id="7" dur="1000"/>
                                        <p:tgtEl>
                                          <p:spTgt spid="207">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07">
                                            <p:txEl>
                                              <p:pRg st="1" end="1"/>
                                            </p:txEl>
                                          </p:spTgt>
                                        </p:tgtEl>
                                        <p:attrNameLst>
                                          <p:attrName>style.visibility</p:attrName>
                                        </p:attrNameLst>
                                      </p:cBhvr>
                                      <p:to>
                                        <p:strVal val="visible"/>
                                      </p:to>
                                    </p:set>
                                    <p:animEffect transition="in" filter="fade">
                                      <p:cBhvr>
                                        <p:cTn id="12" dur="1000"/>
                                        <p:tgtEl>
                                          <p:spTgt spid="207">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07">
                                            <p:txEl>
                                              <p:pRg st="2" end="2"/>
                                            </p:txEl>
                                          </p:spTgt>
                                        </p:tgtEl>
                                        <p:attrNameLst>
                                          <p:attrName>style.visibility</p:attrName>
                                        </p:attrNameLst>
                                      </p:cBhvr>
                                      <p:to>
                                        <p:strVal val="visible"/>
                                      </p:to>
                                    </p:set>
                                    <p:animEffect transition="in" filter="fade">
                                      <p:cBhvr>
                                        <p:cTn id="17" dur="1000"/>
                                        <p:tgtEl>
                                          <p:spTgt spid="207">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07">
                                            <p:txEl>
                                              <p:pRg st="3" end="3"/>
                                            </p:txEl>
                                          </p:spTgt>
                                        </p:tgtEl>
                                        <p:attrNameLst>
                                          <p:attrName>style.visibility</p:attrName>
                                        </p:attrNameLst>
                                      </p:cBhvr>
                                      <p:to>
                                        <p:strVal val="visible"/>
                                      </p:to>
                                    </p:set>
                                    <p:animEffect transition="in" filter="fade">
                                      <p:cBhvr>
                                        <p:cTn id="22" dur="1000"/>
                                        <p:tgtEl>
                                          <p:spTgt spid="207">
                                            <p:txEl>
                                              <p:pRg st="3" end="3"/>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Shape 211"/>
        <p:cNvGrpSpPr/>
        <p:nvPr/>
      </p:nvGrpSpPr>
      <p:grpSpPr>
        <a:xfrm>
          <a:off x="0" y="0"/>
          <a:ext cx="0" cy="0"/>
          <a:chOff x="0" y="0"/>
          <a:chExt cx="0" cy="0"/>
        </a:xfrm>
      </p:grpSpPr>
      <p:sp>
        <p:nvSpPr>
          <p:cNvPr id="212" name="Google Shape;212;p31"/>
          <p:cNvSpPr txBox="1">
            <a:spLocks noGrp="1"/>
          </p:cNvSpPr>
          <p:nvPr>
            <p:ph type="title"/>
          </p:nvPr>
        </p:nvSpPr>
        <p:spPr>
          <a:xfrm>
            <a:off x="836613" y="381000"/>
            <a:ext cx="3276599" cy="4572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80"/>
              <a:buFont typeface="Palatino Linotype"/>
              <a:buNone/>
            </a:pPr>
            <a:r>
              <a:rPr lang="en-US" sz="2880"/>
              <a:t>Global Context</a:t>
            </a:r>
            <a:endParaRPr/>
          </a:p>
        </p:txBody>
      </p:sp>
      <p:sp>
        <p:nvSpPr>
          <p:cNvPr id="213" name="Google Shape;213;p31"/>
          <p:cNvSpPr txBox="1">
            <a:spLocks noGrp="1"/>
          </p:cNvSpPr>
          <p:nvPr>
            <p:ph type="body" idx="1"/>
          </p:nvPr>
        </p:nvSpPr>
        <p:spPr>
          <a:xfrm>
            <a:off x="4683920" y="457200"/>
            <a:ext cx="7240587" cy="5943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600"/>
              <a:buNone/>
            </a:pPr>
            <a:r>
              <a:rPr lang="en-US" sz="3600" b="1"/>
              <a:t>Personal and cultural expression</a:t>
            </a:r>
            <a:r>
              <a:rPr lang="en-US" sz="3600"/>
              <a:t> explores:</a:t>
            </a:r>
            <a:endParaRPr/>
          </a:p>
          <a:p>
            <a:pPr marL="223838" lvl="0" indent="-228600" algn="l" rtl="0">
              <a:lnSpc>
                <a:spcPct val="90000"/>
              </a:lnSpc>
              <a:spcBef>
                <a:spcPts val="1800"/>
              </a:spcBef>
              <a:spcAft>
                <a:spcPts val="0"/>
              </a:spcAft>
              <a:buClr>
                <a:schemeClr val="dk1"/>
              </a:buClr>
              <a:buSzPts val="3600"/>
              <a:buChar char="•"/>
            </a:pPr>
            <a:r>
              <a:rPr lang="en-US" sz="3600"/>
              <a:t>New ideas and feelings</a:t>
            </a:r>
            <a:endParaRPr/>
          </a:p>
          <a:p>
            <a:pPr marL="223838" lvl="0" indent="-228600" algn="l" rtl="0">
              <a:lnSpc>
                <a:spcPct val="90000"/>
              </a:lnSpc>
              <a:spcBef>
                <a:spcPts val="1800"/>
              </a:spcBef>
              <a:spcAft>
                <a:spcPts val="0"/>
              </a:spcAft>
              <a:buClr>
                <a:schemeClr val="dk1"/>
              </a:buClr>
              <a:buSzPts val="3600"/>
              <a:buChar char="•"/>
            </a:pPr>
            <a:r>
              <a:rPr lang="en-US" sz="3600"/>
              <a:t>Culture and values</a:t>
            </a:r>
            <a:endParaRPr/>
          </a:p>
          <a:p>
            <a:pPr marL="223838" lvl="0" indent="-228600" algn="l" rtl="0">
              <a:lnSpc>
                <a:spcPct val="90000"/>
              </a:lnSpc>
              <a:spcBef>
                <a:spcPts val="1800"/>
              </a:spcBef>
              <a:spcAft>
                <a:spcPts val="0"/>
              </a:spcAft>
              <a:buClr>
                <a:schemeClr val="dk1"/>
              </a:buClr>
              <a:buSzPts val="3600"/>
              <a:buChar char="•"/>
            </a:pPr>
            <a:r>
              <a:rPr lang="en-US" sz="3600"/>
              <a:t>Creativity</a:t>
            </a:r>
            <a:endParaRPr/>
          </a:p>
        </p:txBody>
      </p:sp>
      <p:sp>
        <p:nvSpPr>
          <p:cNvPr id="214" name="Google Shape;214;p31"/>
          <p:cNvSpPr txBox="1">
            <a:spLocks noGrp="1"/>
          </p:cNvSpPr>
          <p:nvPr>
            <p:ph type="body" idx="2"/>
          </p:nvPr>
        </p:nvSpPr>
        <p:spPr>
          <a:xfrm>
            <a:off x="304800" y="1828800"/>
            <a:ext cx="3579812" cy="47244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200"/>
              <a:buNone/>
            </a:pPr>
            <a:r>
              <a:rPr lang="en-US" sz="2200" b="1"/>
              <a:t>Examples</a:t>
            </a:r>
            <a:endParaRPr/>
          </a:p>
          <a:p>
            <a:pPr marL="0" lvl="0" indent="0" algn="l" rtl="0">
              <a:lnSpc>
                <a:spcPct val="90000"/>
              </a:lnSpc>
              <a:spcBef>
                <a:spcPts val="600"/>
              </a:spcBef>
              <a:spcAft>
                <a:spcPts val="0"/>
              </a:spcAft>
              <a:buClr>
                <a:schemeClr val="dk1"/>
              </a:buClr>
              <a:buSzPts val="2200"/>
              <a:buNone/>
            </a:pPr>
            <a:endParaRPr sz="2200" b="1"/>
          </a:p>
          <a:p>
            <a:pPr marL="342900" lvl="0" indent="-342900" algn="l" rtl="0">
              <a:lnSpc>
                <a:spcPct val="90000"/>
              </a:lnSpc>
              <a:spcBef>
                <a:spcPts val="600"/>
              </a:spcBef>
              <a:spcAft>
                <a:spcPts val="0"/>
              </a:spcAft>
              <a:buClr>
                <a:schemeClr val="dk1"/>
              </a:buClr>
              <a:buSzPts val="2200"/>
              <a:buFont typeface="Arial"/>
              <a:buChar char="•"/>
            </a:pPr>
            <a:r>
              <a:rPr lang="en-US" sz="2200" b="1"/>
              <a:t>Healthy eating and family recipes </a:t>
            </a:r>
            <a:endParaRPr/>
          </a:p>
          <a:p>
            <a:pPr marL="342900" lvl="0" indent="-342900" algn="l" rtl="0">
              <a:lnSpc>
                <a:spcPct val="90000"/>
              </a:lnSpc>
              <a:spcBef>
                <a:spcPts val="600"/>
              </a:spcBef>
              <a:spcAft>
                <a:spcPts val="0"/>
              </a:spcAft>
              <a:buClr>
                <a:schemeClr val="dk1"/>
              </a:buClr>
              <a:buSzPts val="2200"/>
              <a:buFont typeface="Arial"/>
              <a:buChar char="•"/>
            </a:pPr>
            <a:r>
              <a:rPr lang="en-US" sz="2200" b="1"/>
              <a:t>Multiple Language Acquisition</a:t>
            </a:r>
            <a:endParaRPr/>
          </a:p>
          <a:p>
            <a:pPr marL="342900" lvl="0" indent="-342900" algn="l" rtl="0">
              <a:lnSpc>
                <a:spcPct val="90000"/>
              </a:lnSpc>
              <a:spcBef>
                <a:spcPts val="600"/>
              </a:spcBef>
              <a:spcAft>
                <a:spcPts val="0"/>
              </a:spcAft>
              <a:buClr>
                <a:schemeClr val="dk1"/>
              </a:buClr>
              <a:buSzPts val="2200"/>
              <a:buFont typeface="Arial"/>
              <a:buChar char="•"/>
            </a:pPr>
            <a:r>
              <a:rPr lang="en-US" sz="2200" b="1"/>
              <a:t>Digital computer programming</a:t>
            </a:r>
            <a:endParaRPr/>
          </a:p>
          <a:p>
            <a:pPr marL="342900" lvl="0" indent="-203200" algn="l" rtl="0">
              <a:lnSpc>
                <a:spcPct val="90000"/>
              </a:lnSpc>
              <a:spcBef>
                <a:spcPts val="600"/>
              </a:spcBef>
              <a:spcAft>
                <a:spcPts val="0"/>
              </a:spcAft>
              <a:buClr>
                <a:schemeClr val="dk1"/>
              </a:buClr>
              <a:buSzPts val="2200"/>
              <a:buFont typeface="Arial"/>
              <a:buNone/>
            </a:pPr>
            <a:endParaRPr sz="2200"/>
          </a:p>
          <a:p>
            <a:pPr marL="342900" lvl="0" indent="-203200" algn="l" rtl="0">
              <a:lnSpc>
                <a:spcPct val="90000"/>
              </a:lnSpc>
              <a:spcBef>
                <a:spcPts val="600"/>
              </a:spcBef>
              <a:spcAft>
                <a:spcPts val="0"/>
              </a:spcAft>
              <a:buClr>
                <a:schemeClr val="dk1"/>
              </a:buClr>
              <a:buSzPts val="2200"/>
              <a:buFont typeface="Arial"/>
              <a:buNone/>
            </a:pPr>
            <a:endParaRPr sz="220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14">
                                            <p:txEl>
                                              <p:pRg st="0" end="0"/>
                                            </p:txEl>
                                          </p:spTgt>
                                        </p:tgtEl>
                                        <p:attrNameLst>
                                          <p:attrName>style.visibility</p:attrName>
                                        </p:attrNameLst>
                                      </p:cBhvr>
                                      <p:to>
                                        <p:strVal val="visible"/>
                                      </p:to>
                                    </p:set>
                                    <p:animEffect transition="in" filter="fade">
                                      <p:cBhvr>
                                        <p:cTn id="7" dur="1000"/>
                                        <p:tgtEl>
                                          <p:spTgt spid="214">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14">
                                            <p:txEl>
                                              <p:pRg st="1" end="1"/>
                                            </p:txEl>
                                          </p:spTgt>
                                        </p:tgtEl>
                                        <p:attrNameLst>
                                          <p:attrName>style.visibility</p:attrName>
                                        </p:attrNameLst>
                                      </p:cBhvr>
                                      <p:to>
                                        <p:strVal val="visible"/>
                                      </p:to>
                                    </p:set>
                                    <p:animEffect transition="in" filter="fade">
                                      <p:cBhvr>
                                        <p:cTn id="12" dur="1000"/>
                                        <p:tgtEl>
                                          <p:spTgt spid="214">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214">
                                            <p:txEl>
                                              <p:pRg st="2" end="2"/>
                                            </p:txEl>
                                          </p:spTgt>
                                        </p:tgtEl>
                                        <p:attrNameLst>
                                          <p:attrName>style.visibility</p:attrName>
                                        </p:attrNameLst>
                                      </p:cBhvr>
                                      <p:to>
                                        <p:strVal val="visible"/>
                                      </p:to>
                                    </p:set>
                                    <p:animEffect transition="in" filter="fade">
                                      <p:cBhvr>
                                        <p:cTn id="17" dur="1000"/>
                                        <p:tgtEl>
                                          <p:spTgt spid="214">
                                            <p:txEl>
                                              <p:pRg st="2" end="2"/>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214">
                                            <p:txEl>
                                              <p:pRg st="3" end="3"/>
                                            </p:txEl>
                                          </p:spTgt>
                                        </p:tgtEl>
                                        <p:attrNameLst>
                                          <p:attrName>style.visibility</p:attrName>
                                        </p:attrNameLst>
                                      </p:cBhvr>
                                      <p:to>
                                        <p:strVal val="visible"/>
                                      </p:to>
                                    </p:set>
                                    <p:animEffect transition="in" filter="fade">
                                      <p:cBhvr>
                                        <p:cTn id="22" dur="1000"/>
                                        <p:tgtEl>
                                          <p:spTgt spid="214">
                                            <p:txEl>
                                              <p:pRg st="3" end="3"/>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214">
                                            <p:txEl>
                                              <p:pRg st="4" end="4"/>
                                            </p:txEl>
                                          </p:spTgt>
                                        </p:tgtEl>
                                        <p:attrNameLst>
                                          <p:attrName>style.visibility</p:attrName>
                                        </p:attrNameLst>
                                      </p:cBhvr>
                                      <p:to>
                                        <p:strVal val="visible"/>
                                      </p:to>
                                    </p:set>
                                    <p:animEffect transition="in" filter="fade">
                                      <p:cBhvr>
                                        <p:cTn id="27" dur="1000"/>
                                        <p:tgtEl>
                                          <p:spTgt spid="214">
                                            <p:txEl>
                                              <p:pRg st="4" end="4"/>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nodeType="clickEffect">
                                  <p:stCondLst>
                                    <p:cond delay="0"/>
                                  </p:stCondLst>
                                  <p:childTnLst>
                                    <p:set>
                                      <p:cBhvr>
                                        <p:cTn id="31" dur="1" fill="hold">
                                          <p:stCondLst>
                                            <p:cond delay="0"/>
                                          </p:stCondLst>
                                        </p:cTn>
                                        <p:tgtEl>
                                          <p:spTgt spid="214">
                                            <p:txEl>
                                              <p:pRg st="5" end="5"/>
                                            </p:txEl>
                                          </p:spTgt>
                                        </p:tgtEl>
                                        <p:attrNameLst>
                                          <p:attrName>style.visibility</p:attrName>
                                        </p:attrNameLst>
                                      </p:cBhvr>
                                      <p:to>
                                        <p:strVal val="visible"/>
                                      </p:to>
                                    </p:set>
                                    <p:animEffect transition="in" filter="fade">
                                      <p:cBhvr>
                                        <p:cTn id="32" dur="1000"/>
                                        <p:tgtEl>
                                          <p:spTgt spid="214">
                                            <p:txEl>
                                              <p:pRg st="5" end="5"/>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nodeType="clickEffect">
                                  <p:stCondLst>
                                    <p:cond delay="0"/>
                                  </p:stCondLst>
                                  <p:childTnLst>
                                    <p:set>
                                      <p:cBhvr>
                                        <p:cTn id="36" dur="1" fill="hold">
                                          <p:stCondLst>
                                            <p:cond delay="0"/>
                                          </p:stCondLst>
                                        </p:cTn>
                                        <p:tgtEl>
                                          <p:spTgt spid="214">
                                            <p:txEl>
                                              <p:pRg st="6" end="6"/>
                                            </p:txEl>
                                          </p:spTgt>
                                        </p:tgtEl>
                                        <p:attrNameLst>
                                          <p:attrName>style.visibility</p:attrName>
                                        </p:attrNameLst>
                                      </p:cBhvr>
                                      <p:to>
                                        <p:strVal val="visible"/>
                                      </p:to>
                                    </p:set>
                                    <p:animEffect transition="in" filter="fade">
                                      <p:cBhvr>
                                        <p:cTn id="37" dur="1000"/>
                                        <p:tgtEl>
                                          <p:spTgt spid="214">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93"/>
        <p:cNvGrpSpPr/>
        <p:nvPr/>
      </p:nvGrpSpPr>
      <p:grpSpPr>
        <a:xfrm>
          <a:off x="0" y="0"/>
          <a:ext cx="0" cy="0"/>
          <a:chOff x="0" y="0"/>
          <a:chExt cx="0" cy="0"/>
        </a:xfrm>
      </p:grpSpPr>
      <p:sp>
        <p:nvSpPr>
          <p:cNvPr id="94" name="Google Shape;94;p14"/>
          <p:cNvSpPr txBox="1">
            <a:spLocks noGrp="1"/>
          </p:cNvSpPr>
          <p:nvPr>
            <p:ph type="ctrTitle"/>
          </p:nvPr>
        </p:nvSpPr>
        <p:spPr>
          <a:xfrm>
            <a:off x="256825" y="1027200"/>
            <a:ext cx="6481500" cy="11460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7200"/>
              <a:buFont typeface="Palatino Linotype"/>
              <a:buNone/>
            </a:pPr>
            <a:br>
              <a:rPr lang="en-US"/>
            </a:br>
            <a:r>
              <a:rPr lang="en-US"/>
              <a:t>Global Context</a:t>
            </a:r>
            <a:endParaRPr/>
          </a:p>
        </p:txBody>
      </p:sp>
      <p:sp>
        <p:nvSpPr>
          <p:cNvPr id="95" name="Google Shape;95;p14"/>
          <p:cNvSpPr txBox="1">
            <a:spLocks noGrp="1"/>
          </p:cNvSpPr>
          <p:nvPr>
            <p:ph type="subTitle" idx="1"/>
          </p:nvPr>
        </p:nvSpPr>
        <p:spPr>
          <a:xfrm>
            <a:off x="445000" y="2242475"/>
            <a:ext cx="5968200" cy="18279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400"/>
              <a:buNone/>
            </a:pPr>
            <a:r>
              <a:rPr lang="en-US" sz="3000"/>
              <a:t>It is how your statement or idea can be best understood in today’s world setting.</a:t>
            </a:r>
            <a:endParaRPr sz="3000">
              <a:solidFill>
                <a:schemeClr val="dk1"/>
              </a:solidFill>
            </a:endParaRPr>
          </a:p>
        </p:txBody>
      </p:sp>
      <p:pic>
        <p:nvPicPr>
          <p:cNvPr id="96" name="Google Shape;96;p14"/>
          <p:cNvPicPr preferRelativeResize="0"/>
          <p:nvPr/>
        </p:nvPicPr>
        <p:blipFill>
          <a:blip r:embed="rId3">
            <a:alphaModFix/>
          </a:blip>
          <a:stretch>
            <a:fillRect/>
          </a:stretch>
        </p:blipFill>
        <p:spPr>
          <a:xfrm>
            <a:off x="6738325" y="693775"/>
            <a:ext cx="5072725" cy="5072725"/>
          </a:xfrm>
          <a:prstGeom prst="rect">
            <a:avLst/>
          </a:prstGeom>
          <a:noFill/>
          <a:ln w="28575" cap="flat" cmpd="sng">
            <a:solidFill>
              <a:srgbClr val="000000"/>
            </a:solidFill>
            <a:prstDash val="solid"/>
            <a:round/>
            <a:headEnd type="none" w="sm" len="sm"/>
            <a:tailEnd type="none" w="sm" len="sm"/>
          </a:ln>
        </p:spPr>
      </p:pic>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18"/>
        <p:cNvGrpSpPr/>
        <p:nvPr/>
      </p:nvGrpSpPr>
      <p:grpSpPr>
        <a:xfrm>
          <a:off x="0" y="0"/>
          <a:ext cx="0" cy="0"/>
          <a:chOff x="0" y="0"/>
          <a:chExt cx="0" cy="0"/>
        </a:xfrm>
      </p:grpSpPr>
      <p:sp>
        <p:nvSpPr>
          <p:cNvPr id="219" name="Google Shape;219;p32"/>
          <p:cNvSpPr txBox="1">
            <a:spLocks noGrp="1"/>
          </p:cNvSpPr>
          <p:nvPr>
            <p:ph type="title"/>
          </p:nvPr>
        </p:nvSpPr>
        <p:spPr>
          <a:xfrm>
            <a:off x="836613" y="381000"/>
            <a:ext cx="3276599" cy="4572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80"/>
              <a:buFont typeface="Palatino Linotype"/>
              <a:buNone/>
            </a:pPr>
            <a:r>
              <a:rPr lang="en-US" sz="2880"/>
              <a:t>Global Context</a:t>
            </a:r>
            <a:endParaRPr/>
          </a:p>
        </p:txBody>
      </p:sp>
      <p:sp>
        <p:nvSpPr>
          <p:cNvPr id="220" name="Google Shape;220;p32"/>
          <p:cNvSpPr txBox="1">
            <a:spLocks noGrp="1"/>
          </p:cNvSpPr>
          <p:nvPr>
            <p:ph type="body" idx="1"/>
          </p:nvPr>
        </p:nvSpPr>
        <p:spPr>
          <a:xfrm>
            <a:off x="4570412" y="609600"/>
            <a:ext cx="7315200" cy="5943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200"/>
              <a:buNone/>
            </a:pPr>
            <a:r>
              <a:rPr lang="en-US" sz="3200" b="1"/>
              <a:t>Scientific and technical innovation</a:t>
            </a:r>
            <a:r>
              <a:rPr lang="en-US" sz="3200"/>
              <a:t> explores:</a:t>
            </a:r>
            <a:endParaRPr/>
          </a:p>
          <a:p>
            <a:pPr marL="223838" lvl="0" indent="-223838" algn="l" rtl="0">
              <a:lnSpc>
                <a:spcPct val="90000"/>
              </a:lnSpc>
              <a:spcBef>
                <a:spcPts val="1800"/>
              </a:spcBef>
              <a:spcAft>
                <a:spcPts val="0"/>
              </a:spcAft>
              <a:buClr>
                <a:schemeClr val="dk1"/>
              </a:buClr>
              <a:buSzPts val="3200"/>
              <a:buChar char="•"/>
            </a:pPr>
            <a:r>
              <a:rPr lang="en-US" sz="3200"/>
              <a:t>How humans use science</a:t>
            </a:r>
            <a:endParaRPr/>
          </a:p>
          <a:p>
            <a:pPr marL="223838" lvl="0" indent="-223838" algn="l" rtl="0">
              <a:lnSpc>
                <a:spcPct val="90000"/>
              </a:lnSpc>
              <a:spcBef>
                <a:spcPts val="1800"/>
              </a:spcBef>
              <a:spcAft>
                <a:spcPts val="0"/>
              </a:spcAft>
              <a:buClr>
                <a:schemeClr val="dk1"/>
              </a:buClr>
              <a:buSzPts val="3200"/>
              <a:buChar char="•"/>
            </a:pPr>
            <a:r>
              <a:rPr lang="en-US" sz="3200"/>
              <a:t>How inventions help people</a:t>
            </a:r>
            <a:endParaRPr/>
          </a:p>
          <a:p>
            <a:pPr marL="223838" lvl="0" indent="-223838" algn="l" rtl="0">
              <a:lnSpc>
                <a:spcPct val="90000"/>
              </a:lnSpc>
              <a:spcBef>
                <a:spcPts val="1800"/>
              </a:spcBef>
              <a:spcAft>
                <a:spcPts val="0"/>
              </a:spcAft>
              <a:buClr>
                <a:schemeClr val="dk1"/>
              </a:buClr>
              <a:buSzPts val="3200"/>
              <a:buChar char="•"/>
            </a:pPr>
            <a:r>
              <a:rPr lang="en-US" sz="3200"/>
              <a:t>How we make our environment work</a:t>
            </a:r>
            <a:endParaRPr/>
          </a:p>
        </p:txBody>
      </p:sp>
      <p:sp>
        <p:nvSpPr>
          <p:cNvPr id="221" name="Google Shape;221;p32"/>
          <p:cNvSpPr txBox="1">
            <a:spLocks noGrp="1"/>
          </p:cNvSpPr>
          <p:nvPr>
            <p:ph type="body" idx="2"/>
          </p:nvPr>
        </p:nvSpPr>
        <p:spPr>
          <a:xfrm>
            <a:off x="0" y="1371600"/>
            <a:ext cx="3884612" cy="5181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200"/>
              <a:buNone/>
            </a:pPr>
            <a:endParaRPr sz="2200" b="1"/>
          </a:p>
          <a:p>
            <a:pPr marL="0" lvl="0" indent="0" algn="l" rtl="0">
              <a:lnSpc>
                <a:spcPct val="90000"/>
              </a:lnSpc>
              <a:spcBef>
                <a:spcPts val="600"/>
              </a:spcBef>
              <a:spcAft>
                <a:spcPts val="0"/>
              </a:spcAft>
              <a:buClr>
                <a:schemeClr val="dk1"/>
              </a:buClr>
              <a:buSzPts val="2200"/>
              <a:buNone/>
            </a:pPr>
            <a:r>
              <a:rPr lang="en-US" sz="2200" b="1"/>
              <a:t>Examples</a:t>
            </a:r>
            <a:endParaRPr/>
          </a:p>
          <a:p>
            <a:pPr marL="342900" lvl="0" indent="-342900" algn="l" rtl="0">
              <a:lnSpc>
                <a:spcPct val="90000"/>
              </a:lnSpc>
              <a:spcBef>
                <a:spcPts val="600"/>
              </a:spcBef>
              <a:spcAft>
                <a:spcPts val="0"/>
              </a:spcAft>
              <a:buClr>
                <a:schemeClr val="dk1"/>
              </a:buClr>
              <a:buSzPts val="2200"/>
              <a:buFont typeface="Arial"/>
              <a:buChar char="•"/>
            </a:pPr>
            <a:r>
              <a:rPr lang="en-US" sz="2200" b="1"/>
              <a:t>Environmental sustainability - recycling </a:t>
            </a:r>
            <a:endParaRPr/>
          </a:p>
          <a:p>
            <a:pPr marL="342900" lvl="0" indent="-342900" algn="l" rtl="0">
              <a:lnSpc>
                <a:spcPct val="90000"/>
              </a:lnSpc>
              <a:spcBef>
                <a:spcPts val="600"/>
              </a:spcBef>
              <a:spcAft>
                <a:spcPts val="0"/>
              </a:spcAft>
              <a:buClr>
                <a:schemeClr val="dk1"/>
              </a:buClr>
              <a:buSzPts val="2200"/>
              <a:buFont typeface="Arial"/>
              <a:buChar char="•"/>
            </a:pPr>
            <a:r>
              <a:rPr lang="en-US" sz="2200" b="1"/>
              <a:t>Google Glasses &amp; Medicine</a:t>
            </a:r>
            <a:endParaRPr/>
          </a:p>
          <a:p>
            <a:pPr marL="342900" lvl="0" indent="-342900" algn="l" rtl="0">
              <a:lnSpc>
                <a:spcPct val="90000"/>
              </a:lnSpc>
              <a:spcBef>
                <a:spcPts val="600"/>
              </a:spcBef>
              <a:spcAft>
                <a:spcPts val="0"/>
              </a:spcAft>
              <a:buClr>
                <a:schemeClr val="dk1"/>
              </a:buClr>
              <a:buSzPts val="2200"/>
              <a:buFont typeface="Arial"/>
              <a:buChar char="•"/>
            </a:pPr>
            <a:r>
              <a:rPr lang="en-US" sz="2200" b="1"/>
              <a:t>Healthy Eating</a:t>
            </a:r>
            <a:endParaRPr/>
          </a:p>
          <a:p>
            <a:pPr marL="342900" lvl="0" indent="-342900" algn="l" rtl="0">
              <a:lnSpc>
                <a:spcPct val="90000"/>
              </a:lnSpc>
              <a:spcBef>
                <a:spcPts val="600"/>
              </a:spcBef>
              <a:spcAft>
                <a:spcPts val="0"/>
              </a:spcAft>
              <a:buClr>
                <a:schemeClr val="dk1"/>
              </a:buClr>
              <a:buSzPts val="2200"/>
              <a:buFont typeface="Arial"/>
              <a:buChar char="•"/>
            </a:pPr>
            <a:r>
              <a:rPr lang="en-US" sz="2200" b="1"/>
              <a:t>Equipment for soccer </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Shape 225"/>
        <p:cNvGrpSpPr/>
        <p:nvPr/>
      </p:nvGrpSpPr>
      <p:grpSpPr>
        <a:xfrm>
          <a:off x="0" y="0"/>
          <a:ext cx="0" cy="0"/>
          <a:chOff x="0" y="0"/>
          <a:chExt cx="0" cy="0"/>
        </a:xfrm>
      </p:grpSpPr>
      <p:sp>
        <p:nvSpPr>
          <p:cNvPr id="226" name="Google Shape;226;p33"/>
          <p:cNvSpPr txBox="1">
            <a:spLocks noGrp="1"/>
          </p:cNvSpPr>
          <p:nvPr>
            <p:ph type="title"/>
          </p:nvPr>
        </p:nvSpPr>
        <p:spPr>
          <a:xfrm>
            <a:off x="836613" y="381000"/>
            <a:ext cx="3276599" cy="4572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80"/>
              <a:buFont typeface="Palatino Linotype"/>
              <a:buNone/>
            </a:pPr>
            <a:r>
              <a:rPr lang="en-US" sz="2880"/>
              <a:t>Global Context</a:t>
            </a:r>
            <a:endParaRPr/>
          </a:p>
        </p:txBody>
      </p:sp>
      <p:sp>
        <p:nvSpPr>
          <p:cNvPr id="227" name="Google Shape;227;p33"/>
          <p:cNvSpPr txBox="1">
            <a:spLocks noGrp="1"/>
          </p:cNvSpPr>
          <p:nvPr>
            <p:ph type="body" idx="1"/>
          </p:nvPr>
        </p:nvSpPr>
        <p:spPr>
          <a:xfrm>
            <a:off x="4646612" y="609600"/>
            <a:ext cx="7238999" cy="5943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200"/>
              <a:buNone/>
            </a:pPr>
            <a:r>
              <a:rPr lang="en-US" sz="3200" b="1"/>
              <a:t>Globalization and sustainability</a:t>
            </a:r>
            <a:r>
              <a:rPr lang="en-US" sz="3200"/>
              <a:t> explores:</a:t>
            </a:r>
            <a:endParaRPr/>
          </a:p>
          <a:p>
            <a:pPr marL="223838" lvl="0" indent="-223838" algn="l" rtl="0">
              <a:lnSpc>
                <a:spcPct val="90000"/>
              </a:lnSpc>
              <a:spcBef>
                <a:spcPts val="1800"/>
              </a:spcBef>
              <a:spcAft>
                <a:spcPts val="0"/>
              </a:spcAft>
              <a:buClr>
                <a:schemeClr val="dk1"/>
              </a:buClr>
              <a:buSzPts val="3200"/>
              <a:buChar char="•"/>
            </a:pPr>
            <a:r>
              <a:rPr lang="en-US" sz="3200"/>
              <a:t>relationship between local and global decisions</a:t>
            </a:r>
            <a:endParaRPr/>
          </a:p>
          <a:p>
            <a:pPr marL="223838" lvl="0" indent="-223838" algn="l" rtl="0">
              <a:lnSpc>
                <a:spcPct val="90000"/>
              </a:lnSpc>
              <a:spcBef>
                <a:spcPts val="1800"/>
              </a:spcBef>
              <a:spcAft>
                <a:spcPts val="0"/>
              </a:spcAft>
              <a:buClr>
                <a:schemeClr val="dk1"/>
              </a:buClr>
              <a:buSzPts val="3200"/>
              <a:buChar char="•"/>
            </a:pPr>
            <a:r>
              <a:rPr lang="en-US" sz="3200"/>
              <a:t>the opportunities and tensions around the world</a:t>
            </a:r>
            <a:endParaRPr/>
          </a:p>
          <a:p>
            <a:pPr marL="223838" lvl="0" indent="-223838" algn="l" rtl="0">
              <a:lnSpc>
                <a:spcPct val="90000"/>
              </a:lnSpc>
              <a:spcBef>
                <a:spcPts val="1800"/>
              </a:spcBef>
              <a:spcAft>
                <a:spcPts val="0"/>
              </a:spcAft>
              <a:buClr>
                <a:schemeClr val="dk1"/>
              </a:buClr>
              <a:buSzPts val="3200"/>
              <a:buChar char="•"/>
            </a:pPr>
            <a:r>
              <a:rPr lang="en-US" sz="3200"/>
              <a:t>the impact of decision- making on humankind and the environment. </a:t>
            </a:r>
            <a:endParaRPr/>
          </a:p>
        </p:txBody>
      </p:sp>
      <p:sp>
        <p:nvSpPr>
          <p:cNvPr id="228" name="Google Shape;228;p33"/>
          <p:cNvSpPr txBox="1">
            <a:spLocks noGrp="1"/>
          </p:cNvSpPr>
          <p:nvPr>
            <p:ph type="body" idx="2"/>
          </p:nvPr>
        </p:nvSpPr>
        <p:spPr>
          <a:xfrm>
            <a:off x="0" y="838200"/>
            <a:ext cx="3884612" cy="5715000"/>
          </a:xfrm>
          <a:prstGeom prst="rect">
            <a:avLst/>
          </a:prstGeom>
          <a:noFill/>
          <a:ln>
            <a:noFill/>
          </a:ln>
        </p:spPr>
        <p:txBody>
          <a:bodyPr spcFirstLastPara="1" wrap="square" lIns="91425" tIns="45700" rIns="91425" bIns="45700" anchor="t" anchorCtr="0">
            <a:noAutofit/>
          </a:bodyPr>
          <a:lstStyle/>
          <a:p>
            <a:pPr marL="342900" lvl="0" indent="-203200" algn="l" rtl="0">
              <a:lnSpc>
                <a:spcPct val="90000"/>
              </a:lnSpc>
              <a:spcBef>
                <a:spcPts val="0"/>
              </a:spcBef>
              <a:spcAft>
                <a:spcPts val="0"/>
              </a:spcAft>
              <a:buClr>
                <a:schemeClr val="dk1"/>
              </a:buClr>
              <a:buSzPts val="2200"/>
              <a:buFont typeface="Arial"/>
              <a:buNone/>
            </a:pPr>
            <a:endParaRPr sz="2200" b="1"/>
          </a:p>
          <a:p>
            <a:pPr marL="0" lvl="0" indent="0" algn="l" rtl="0">
              <a:lnSpc>
                <a:spcPct val="90000"/>
              </a:lnSpc>
              <a:spcBef>
                <a:spcPts val="600"/>
              </a:spcBef>
              <a:spcAft>
                <a:spcPts val="0"/>
              </a:spcAft>
              <a:buClr>
                <a:schemeClr val="dk1"/>
              </a:buClr>
              <a:buSzPts val="2200"/>
              <a:buNone/>
            </a:pPr>
            <a:endParaRPr sz="2200" b="1"/>
          </a:p>
          <a:p>
            <a:pPr marL="0" lvl="0" indent="0" algn="l" rtl="0">
              <a:lnSpc>
                <a:spcPct val="90000"/>
              </a:lnSpc>
              <a:spcBef>
                <a:spcPts val="600"/>
              </a:spcBef>
              <a:spcAft>
                <a:spcPts val="0"/>
              </a:spcAft>
              <a:buClr>
                <a:schemeClr val="dk1"/>
              </a:buClr>
              <a:buSzPts val="2200"/>
              <a:buNone/>
            </a:pPr>
            <a:endParaRPr sz="2200" b="1"/>
          </a:p>
          <a:p>
            <a:pPr marL="0" lvl="0" indent="0" algn="l" rtl="0">
              <a:lnSpc>
                <a:spcPct val="90000"/>
              </a:lnSpc>
              <a:spcBef>
                <a:spcPts val="600"/>
              </a:spcBef>
              <a:spcAft>
                <a:spcPts val="0"/>
              </a:spcAft>
              <a:buClr>
                <a:schemeClr val="dk1"/>
              </a:buClr>
              <a:buSzPts val="2200"/>
              <a:buNone/>
            </a:pPr>
            <a:r>
              <a:rPr lang="en-US" sz="2200" b="1"/>
              <a:t>Examples</a:t>
            </a:r>
            <a:endParaRPr/>
          </a:p>
          <a:p>
            <a:pPr marL="342900" lvl="0" indent="-342900" algn="l" rtl="0">
              <a:lnSpc>
                <a:spcPct val="90000"/>
              </a:lnSpc>
              <a:spcBef>
                <a:spcPts val="600"/>
              </a:spcBef>
              <a:spcAft>
                <a:spcPts val="0"/>
              </a:spcAft>
              <a:buClr>
                <a:schemeClr val="dk1"/>
              </a:buClr>
              <a:buSzPts val="2200"/>
              <a:buFont typeface="Arial"/>
              <a:buChar char="•"/>
            </a:pPr>
            <a:r>
              <a:rPr lang="en-US" sz="2200" b="1"/>
              <a:t>Renewable resources (i.e. water) – building a well</a:t>
            </a:r>
            <a:endParaRPr/>
          </a:p>
          <a:p>
            <a:pPr marL="342900" lvl="0" indent="-342900" algn="l" rtl="0">
              <a:lnSpc>
                <a:spcPct val="90000"/>
              </a:lnSpc>
              <a:spcBef>
                <a:spcPts val="600"/>
              </a:spcBef>
              <a:spcAft>
                <a:spcPts val="0"/>
              </a:spcAft>
              <a:buClr>
                <a:schemeClr val="dk1"/>
              </a:buClr>
              <a:buSzPts val="2200"/>
              <a:buFont typeface="Arial"/>
              <a:buChar char="•"/>
            </a:pPr>
            <a:r>
              <a:rPr lang="en-US" sz="2200" b="1"/>
              <a:t>Environmental sustainability - recycling</a:t>
            </a:r>
            <a:endParaRPr/>
          </a:p>
          <a:p>
            <a:pPr marL="342900" lvl="0" indent="-342900" algn="l" rtl="0">
              <a:lnSpc>
                <a:spcPct val="90000"/>
              </a:lnSpc>
              <a:spcBef>
                <a:spcPts val="600"/>
              </a:spcBef>
              <a:spcAft>
                <a:spcPts val="0"/>
              </a:spcAft>
              <a:buClr>
                <a:schemeClr val="dk1"/>
              </a:buClr>
              <a:buSzPts val="2200"/>
              <a:buFont typeface="Arial"/>
              <a:buChar char="•"/>
            </a:pPr>
            <a:r>
              <a:rPr lang="en-US" sz="2200" b="1"/>
              <a:t>Healthy Eating</a:t>
            </a:r>
            <a:endParaRPr/>
          </a:p>
          <a:p>
            <a:pPr marL="342900" lvl="0" indent="-342900" algn="l" rtl="0">
              <a:lnSpc>
                <a:spcPct val="90000"/>
              </a:lnSpc>
              <a:spcBef>
                <a:spcPts val="600"/>
              </a:spcBef>
              <a:spcAft>
                <a:spcPts val="0"/>
              </a:spcAft>
              <a:buClr>
                <a:schemeClr val="dk1"/>
              </a:buClr>
              <a:buSzPts val="2200"/>
              <a:buFont typeface="Arial"/>
              <a:buChar char="•"/>
            </a:pPr>
            <a:r>
              <a:rPr lang="en-US" sz="2200" b="1"/>
              <a:t>Multiple language acquisition</a:t>
            </a:r>
            <a:endParaRPr/>
          </a:p>
          <a:p>
            <a:pPr marL="0" lvl="0" indent="0" algn="l" rtl="0">
              <a:lnSpc>
                <a:spcPct val="90000"/>
              </a:lnSpc>
              <a:spcBef>
                <a:spcPts val="600"/>
              </a:spcBef>
              <a:spcAft>
                <a:spcPts val="0"/>
              </a:spcAft>
              <a:buClr>
                <a:schemeClr val="dk1"/>
              </a:buClr>
              <a:buSzPts val="2200"/>
              <a:buNone/>
            </a:pPr>
            <a:endParaRPr sz="2200" b="1"/>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Shape 233"/>
        <p:cNvGrpSpPr/>
        <p:nvPr/>
      </p:nvGrpSpPr>
      <p:grpSpPr>
        <a:xfrm>
          <a:off x="0" y="0"/>
          <a:ext cx="0" cy="0"/>
          <a:chOff x="0" y="0"/>
          <a:chExt cx="0" cy="0"/>
        </a:xfrm>
      </p:grpSpPr>
      <p:sp>
        <p:nvSpPr>
          <p:cNvPr id="234" name="Google Shape;234;p34"/>
          <p:cNvSpPr txBox="1">
            <a:spLocks noGrp="1"/>
          </p:cNvSpPr>
          <p:nvPr>
            <p:ph type="title"/>
          </p:nvPr>
        </p:nvSpPr>
        <p:spPr>
          <a:xfrm>
            <a:off x="836613" y="381000"/>
            <a:ext cx="3276599" cy="4572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2880"/>
              <a:buFont typeface="Palatino Linotype"/>
              <a:buNone/>
            </a:pPr>
            <a:r>
              <a:rPr lang="en-US" sz="2880"/>
              <a:t>Global Context</a:t>
            </a:r>
            <a:endParaRPr/>
          </a:p>
        </p:txBody>
      </p:sp>
      <p:sp>
        <p:nvSpPr>
          <p:cNvPr id="235" name="Google Shape;235;p34"/>
          <p:cNvSpPr txBox="1">
            <a:spLocks noGrp="1"/>
          </p:cNvSpPr>
          <p:nvPr>
            <p:ph type="body" idx="1"/>
          </p:nvPr>
        </p:nvSpPr>
        <p:spPr>
          <a:xfrm>
            <a:off x="4721224" y="609600"/>
            <a:ext cx="7164387" cy="5943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3600"/>
              <a:buNone/>
            </a:pPr>
            <a:r>
              <a:rPr lang="en-US" sz="3600" b="1"/>
              <a:t>Fairness and development</a:t>
            </a:r>
            <a:r>
              <a:rPr lang="en-US" sz="3600"/>
              <a:t> explores:</a:t>
            </a:r>
            <a:endParaRPr/>
          </a:p>
          <a:p>
            <a:pPr marL="223838" lvl="0" indent="-228600" algn="l" rtl="0">
              <a:lnSpc>
                <a:spcPct val="90000"/>
              </a:lnSpc>
              <a:spcBef>
                <a:spcPts val="1800"/>
              </a:spcBef>
              <a:spcAft>
                <a:spcPts val="0"/>
              </a:spcAft>
              <a:buClr>
                <a:schemeClr val="dk1"/>
              </a:buClr>
              <a:buSzPts val="3600"/>
              <a:buChar char="•"/>
            </a:pPr>
            <a:r>
              <a:rPr lang="en-US" sz="3600"/>
              <a:t>Our rights and responsibilities</a:t>
            </a:r>
            <a:endParaRPr/>
          </a:p>
          <a:p>
            <a:pPr marL="223838" lvl="0" indent="-228600" algn="l" rtl="0">
              <a:lnSpc>
                <a:spcPct val="90000"/>
              </a:lnSpc>
              <a:spcBef>
                <a:spcPts val="1800"/>
              </a:spcBef>
              <a:spcAft>
                <a:spcPts val="0"/>
              </a:spcAft>
              <a:buClr>
                <a:schemeClr val="dk1"/>
              </a:buClr>
              <a:buSzPts val="3600"/>
              <a:buChar char="•"/>
            </a:pPr>
            <a:r>
              <a:rPr lang="en-US" sz="3600"/>
              <a:t>How do we share our resources with other people and with other living things</a:t>
            </a:r>
            <a:endParaRPr/>
          </a:p>
          <a:p>
            <a:pPr marL="223838" lvl="0" indent="-228600" algn="l" rtl="0">
              <a:lnSpc>
                <a:spcPct val="90000"/>
              </a:lnSpc>
              <a:spcBef>
                <a:spcPts val="1800"/>
              </a:spcBef>
              <a:spcAft>
                <a:spcPts val="0"/>
              </a:spcAft>
              <a:buClr>
                <a:schemeClr val="dk1"/>
              </a:buClr>
              <a:buSzPts val="3600"/>
              <a:buChar char="•"/>
            </a:pPr>
            <a:r>
              <a:rPr lang="en-US" sz="3600"/>
              <a:t>Access to equal opportunities and how to keep peace</a:t>
            </a:r>
            <a:endParaRPr/>
          </a:p>
          <a:p>
            <a:pPr marL="223838" lvl="0" indent="-96838" algn="l" rtl="0">
              <a:lnSpc>
                <a:spcPct val="90000"/>
              </a:lnSpc>
              <a:spcBef>
                <a:spcPts val="1800"/>
              </a:spcBef>
              <a:spcAft>
                <a:spcPts val="0"/>
              </a:spcAft>
              <a:buClr>
                <a:schemeClr val="dk1"/>
              </a:buClr>
              <a:buSzPts val="2000"/>
              <a:buNone/>
            </a:pPr>
            <a:endParaRPr/>
          </a:p>
        </p:txBody>
      </p:sp>
      <p:sp>
        <p:nvSpPr>
          <p:cNvPr id="236" name="Google Shape;236;p34"/>
          <p:cNvSpPr txBox="1">
            <a:spLocks noGrp="1"/>
          </p:cNvSpPr>
          <p:nvPr>
            <p:ph type="body" idx="2"/>
          </p:nvPr>
        </p:nvSpPr>
        <p:spPr>
          <a:xfrm>
            <a:off x="0" y="838200"/>
            <a:ext cx="3884612" cy="5715000"/>
          </a:xfrm>
          <a:prstGeom prst="rect">
            <a:avLst/>
          </a:prstGeom>
          <a:noFill/>
          <a:ln>
            <a:noFill/>
          </a:ln>
        </p:spPr>
        <p:txBody>
          <a:bodyPr spcFirstLastPara="1" wrap="square" lIns="91425" tIns="45700" rIns="91425" bIns="45700" anchor="t" anchorCtr="0">
            <a:noAutofit/>
          </a:bodyPr>
          <a:lstStyle/>
          <a:p>
            <a:pPr marL="342900" lvl="0" indent="-203200" algn="l" rtl="0">
              <a:lnSpc>
                <a:spcPct val="90000"/>
              </a:lnSpc>
              <a:spcBef>
                <a:spcPts val="0"/>
              </a:spcBef>
              <a:spcAft>
                <a:spcPts val="0"/>
              </a:spcAft>
              <a:buClr>
                <a:schemeClr val="dk1"/>
              </a:buClr>
              <a:buSzPts val="2200"/>
              <a:buFont typeface="Arial"/>
              <a:buNone/>
            </a:pPr>
            <a:endParaRPr sz="2200" b="1"/>
          </a:p>
          <a:p>
            <a:pPr marL="0" lvl="0" indent="0" algn="l" rtl="0">
              <a:lnSpc>
                <a:spcPct val="90000"/>
              </a:lnSpc>
              <a:spcBef>
                <a:spcPts val="600"/>
              </a:spcBef>
              <a:spcAft>
                <a:spcPts val="0"/>
              </a:spcAft>
              <a:buClr>
                <a:schemeClr val="dk1"/>
              </a:buClr>
              <a:buSzPts val="2200"/>
              <a:buNone/>
            </a:pPr>
            <a:endParaRPr sz="2200" b="1"/>
          </a:p>
          <a:p>
            <a:pPr marL="0" lvl="0" indent="0" algn="l" rtl="0">
              <a:lnSpc>
                <a:spcPct val="90000"/>
              </a:lnSpc>
              <a:spcBef>
                <a:spcPts val="600"/>
              </a:spcBef>
              <a:spcAft>
                <a:spcPts val="0"/>
              </a:spcAft>
              <a:buClr>
                <a:schemeClr val="dk1"/>
              </a:buClr>
              <a:buSzPts val="2200"/>
              <a:buNone/>
            </a:pPr>
            <a:r>
              <a:rPr lang="en-US" sz="2200" b="1"/>
              <a:t>Examples</a:t>
            </a:r>
            <a:endParaRPr/>
          </a:p>
          <a:p>
            <a:pPr marL="342900" lvl="0" indent="-342900" algn="l" rtl="0">
              <a:lnSpc>
                <a:spcPct val="90000"/>
              </a:lnSpc>
              <a:spcBef>
                <a:spcPts val="600"/>
              </a:spcBef>
              <a:spcAft>
                <a:spcPts val="0"/>
              </a:spcAft>
              <a:buClr>
                <a:schemeClr val="dk1"/>
              </a:buClr>
              <a:buSzPts val="2200"/>
              <a:buFont typeface="Arial"/>
              <a:buChar char="•"/>
            </a:pPr>
            <a:r>
              <a:rPr lang="en-US" sz="2200" b="1"/>
              <a:t>Disability rights – Wheelchair attachments</a:t>
            </a:r>
            <a:endParaRPr/>
          </a:p>
          <a:p>
            <a:pPr marL="342900" lvl="0" indent="-342900" algn="l" rtl="0">
              <a:lnSpc>
                <a:spcPct val="90000"/>
              </a:lnSpc>
              <a:spcBef>
                <a:spcPts val="600"/>
              </a:spcBef>
              <a:spcAft>
                <a:spcPts val="0"/>
              </a:spcAft>
              <a:buClr>
                <a:schemeClr val="dk1"/>
              </a:buClr>
              <a:buSzPts val="2200"/>
              <a:buFont typeface="Arial"/>
              <a:buChar char="•"/>
            </a:pPr>
            <a:r>
              <a:rPr lang="en-US" sz="2200" b="1"/>
              <a:t>Environmental sustainability - recycling</a:t>
            </a:r>
            <a:endParaRPr/>
          </a:p>
          <a:p>
            <a:pPr marL="342900" lvl="0" indent="-342900" algn="l" rtl="0">
              <a:lnSpc>
                <a:spcPct val="90000"/>
              </a:lnSpc>
              <a:spcBef>
                <a:spcPts val="600"/>
              </a:spcBef>
              <a:spcAft>
                <a:spcPts val="0"/>
              </a:spcAft>
              <a:buClr>
                <a:schemeClr val="dk1"/>
              </a:buClr>
              <a:buSzPts val="2200"/>
              <a:buFont typeface="Arial"/>
              <a:buChar char="•"/>
            </a:pPr>
            <a:r>
              <a:rPr lang="en-US" sz="2200" b="1"/>
              <a:t>Healthy eating</a:t>
            </a:r>
            <a:endParaRPr/>
          </a:p>
          <a:p>
            <a:pPr marL="342900" lvl="0" indent="-342900" algn="l" rtl="0">
              <a:lnSpc>
                <a:spcPct val="90000"/>
              </a:lnSpc>
              <a:spcBef>
                <a:spcPts val="600"/>
              </a:spcBef>
              <a:spcAft>
                <a:spcPts val="0"/>
              </a:spcAft>
              <a:buClr>
                <a:schemeClr val="dk1"/>
              </a:buClr>
              <a:buSzPts val="2200"/>
              <a:buFont typeface="Arial"/>
              <a:buChar char="•"/>
            </a:pPr>
            <a:r>
              <a:rPr lang="en-US" sz="2200" b="1"/>
              <a:t>Google glasses</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Shape 240"/>
        <p:cNvGrpSpPr/>
        <p:nvPr/>
      </p:nvGrpSpPr>
      <p:grpSpPr>
        <a:xfrm>
          <a:off x="0" y="0"/>
          <a:ext cx="0" cy="0"/>
          <a:chOff x="0" y="0"/>
          <a:chExt cx="0" cy="0"/>
        </a:xfrm>
      </p:grpSpPr>
      <p:sp>
        <p:nvSpPr>
          <p:cNvPr id="241" name="Google Shape;241;p35"/>
          <p:cNvSpPr txBox="1">
            <a:spLocks noGrp="1"/>
          </p:cNvSpPr>
          <p:nvPr>
            <p:ph type="title"/>
          </p:nvPr>
        </p:nvSpPr>
        <p:spPr>
          <a:xfrm>
            <a:off x="1522414" y="533400"/>
            <a:ext cx="9601200" cy="31242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4400"/>
              <a:buFont typeface="Palatino Linotype"/>
              <a:buNone/>
            </a:pPr>
            <a:r>
              <a:rPr lang="en-US" sz="4400" b="1"/>
              <a:t>“Personal Projects” are happening all over the world in some of the most unlikely places…</a:t>
            </a:r>
            <a:endParaRPr sz="4400" b="1"/>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Shape 246"/>
        <p:cNvGrpSpPr/>
        <p:nvPr/>
      </p:nvGrpSpPr>
      <p:grpSpPr>
        <a:xfrm>
          <a:off x="0" y="0"/>
          <a:ext cx="0" cy="0"/>
          <a:chOff x="0" y="0"/>
          <a:chExt cx="0" cy="0"/>
        </a:xfrm>
      </p:grpSpPr>
      <p:sp>
        <p:nvSpPr>
          <p:cNvPr id="247" name="Google Shape;247;p36"/>
          <p:cNvSpPr txBox="1">
            <a:spLocks noGrp="1"/>
          </p:cNvSpPr>
          <p:nvPr>
            <p:ph type="title"/>
          </p:nvPr>
        </p:nvSpPr>
        <p:spPr>
          <a:xfrm>
            <a:off x="684213" y="304800"/>
            <a:ext cx="3276598" cy="12954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3200"/>
              <a:buFont typeface="Palatino Linotype"/>
              <a:buNone/>
            </a:pPr>
            <a:r>
              <a:rPr lang="en-US"/>
              <a:t>Hidden Beauty of Trash</a:t>
            </a:r>
            <a:endParaRPr/>
          </a:p>
        </p:txBody>
      </p:sp>
      <p:sp>
        <p:nvSpPr>
          <p:cNvPr id="248" name="Google Shape;248;p36"/>
          <p:cNvSpPr txBox="1">
            <a:spLocks noGrp="1"/>
          </p:cNvSpPr>
          <p:nvPr>
            <p:ph type="body" idx="1"/>
          </p:nvPr>
        </p:nvSpPr>
        <p:spPr>
          <a:xfrm>
            <a:off x="4951412" y="762000"/>
            <a:ext cx="6172201" cy="51816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000"/>
              <a:buNone/>
            </a:pPr>
            <a:endParaRPr b="1"/>
          </a:p>
          <a:p>
            <a:pPr marL="0" lvl="0" indent="0" algn="l" rtl="0">
              <a:lnSpc>
                <a:spcPct val="90000"/>
              </a:lnSpc>
              <a:spcBef>
                <a:spcPts val="1800"/>
              </a:spcBef>
              <a:spcAft>
                <a:spcPts val="0"/>
              </a:spcAft>
              <a:buClr>
                <a:schemeClr val="dk1"/>
              </a:buClr>
              <a:buSzPts val="2000"/>
              <a:buNone/>
            </a:pPr>
            <a:r>
              <a:rPr lang="en-US" u="sng">
                <a:solidFill>
                  <a:schemeClr val="hlink"/>
                </a:solidFill>
                <a:hlinkClick r:id="rId3"/>
              </a:rPr>
              <a:t>http://newsfeed.time.com/2012/12/11/watch-the-recycled-orchestra-slum-children-create-music-out-of-garbage/</a:t>
            </a:r>
            <a:endParaRPr/>
          </a:p>
          <a:p>
            <a:pPr marL="223838" lvl="0" indent="-96838" algn="l" rtl="0">
              <a:lnSpc>
                <a:spcPct val="90000"/>
              </a:lnSpc>
              <a:spcBef>
                <a:spcPts val="1800"/>
              </a:spcBef>
              <a:spcAft>
                <a:spcPts val="0"/>
              </a:spcAft>
              <a:buClr>
                <a:schemeClr val="dk1"/>
              </a:buClr>
              <a:buSzPts val="2000"/>
              <a:buNone/>
            </a:pPr>
            <a:endParaRPr/>
          </a:p>
        </p:txBody>
      </p:sp>
      <p:sp>
        <p:nvSpPr>
          <p:cNvPr id="249" name="Google Shape;249;p36"/>
          <p:cNvSpPr txBox="1">
            <a:spLocks noGrp="1"/>
          </p:cNvSpPr>
          <p:nvPr>
            <p:ph type="body" idx="2"/>
          </p:nvPr>
        </p:nvSpPr>
        <p:spPr>
          <a:xfrm>
            <a:off x="290750" y="1600200"/>
            <a:ext cx="3813900" cy="50292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400"/>
              <a:buNone/>
            </a:pPr>
            <a:r>
              <a:rPr lang="en-US" sz="2400"/>
              <a:t>As you watch the video write down your impressions:</a:t>
            </a:r>
            <a:endParaRPr/>
          </a:p>
          <a:p>
            <a:pPr marL="0" lvl="0" indent="0" algn="l" rtl="0">
              <a:lnSpc>
                <a:spcPct val="90000"/>
              </a:lnSpc>
              <a:spcBef>
                <a:spcPts val="600"/>
              </a:spcBef>
              <a:spcAft>
                <a:spcPts val="0"/>
              </a:spcAft>
              <a:buClr>
                <a:schemeClr val="dk1"/>
              </a:buClr>
              <a:buSzPts val="2400"/>
              <a:buNone/>
            </a:pPr>
            <a:endParaRPr sz="600"/>
          </a:p>
          <a:p>
            <a:pPr marL="285750" lvl="0" indent="-273050" algn="l" rtl="0">
              <a:lnSpc>
                <a:spcPct val="90000"/>
              </a:lnSpc>
              <a:spcBef>
                <a:spcPts val="600"/>
              </a:spcBef>
              <a:spcAft>
                <a:spcPts val="0"/>
              </a:spcAft>
              <a:buClr>
                <a:schemeClr val="dk1"/>
              </a:buClr>
              <a:buSzPts val="2200"/>
              <a:buFont typeface="Arial"/>
              <a:buChar char="•"/>
            </a:pPr>
            <a:r>
              <a:rPr lang="en-US" sz="2200"/>
              <a:t>What surprises you?</a:t>
            </a:r>
            <a:endParaRPr sz="2200"/>
          </a:p>
          <a:p>
            <a:pPr marL="285750" lvl="0" indent="-273050" algn="l" rtl="0">
              <a:lnSpc>
                <a:spcPct val="90000"/>
              </a:lnSpc>
              <a:spcBef>
                <a:spcPts val="600"/>
              </a:spcBef>
              <a:spcAft>
                <a:spcPts val="0"/>
              </a:spcAft>
              <a:buClr>
                <a:schemeClr val="dk1"/>
              </a:buClr>
              <a:buSzPts val="2200"/>
              <a:buFont typeface="Arial"/>
              <a:buChar char="•"/>
            </a:pPr>
            <a:r>
              <a:rPr lang="en-US" sz="2200"/>
              <a:t>What moves you?</a:t>
            </a:r>
            <a:endParaRPr sz="2200"/>
          </a:p>
          <a:p>
            <a:pPr marL="285750" lvl="0" indent="-273050" algn="l" rtl="0">
              <a:lnSpc>
                <a:spcPct val="90000"/>
              </a:lnSpc>
              <a:spcBef>
                <a:spcPts val="600"/>
              </a:spcBef>
              <a:spcAft>
                <a:spcPts val="0"/>
              </a:spcAft>
              <a:buClr>
                <a:schemeClr val="dk1"/>
              </a:buClr>
              <a:buSzPts val="2200"/>
              <a:buFont typeface="Arial"/>
              <a:buChar char="•"/>
            </a:pPr>
            <a:r>
              <a:rPr lang="en-US" sz="2200"/>
              <a:t>What excites you?</a:t>
            </a:r>
            <a:endParaRPr sz="2200"/>
          </a:p>
          <a:p>
            <a:pPr marL="285750" lvl="0" indent="-273050" algn="l" rtl="0">
              <a:lnSpc>
                <a:spcPct val="90000"/>
              </a:lnSpc>
              <a:spcBef>
                <a:spcPts val="600"/>
              </a:spcBef>
              <a:spcAft>
                <a:spcPts val="0"/>
              </a:spcAft>
              <a:buClr>
                <a:schemeClr val="dk1"/>
              </a:buClr>
              <a:buSzPts val="2200"/>
              <a:buFont typeface="Arial"/>
              <a:buChar char="•"/>
            </a:pPr>
            <a:r>
              <a:rPr lang="en-US" sz="2200"/>
              <a:t>Who benefits from this project?</a:t>
            </a:r>
            <a:endParaRPr sz="2200"/>
          </a:p>
          <a:p>
            <a:pPr marL="285750" lvl="0" indent="-273050" algn="l" rtl="0">
              <a:lnSpc>
                <a:spcPct val="90000"/>
              </a:lnSpc>
              <a:spcBef>
                <a:spcPts val="600"/>
              </a:spcBef>
              <a:spcAft>
                <a:spcPts val="0"/>
              </a:spcAft>
              <a:buClr>
                <a:schemeClr val="dk1"/>
              </a:buClr>
              <a:buSzPts val="2200"/>
              <a:buFont typeface="Arial"/>
              <a:buChar char="•"/>
            </a:pPr>
            <a:r>
              <a:rPr lang="en-US" sz="2200"/>
              <a:t>Who contributes to this project?</a:t>
            </a:r>
            <a:endParaRPr sz="2200"/>
          </a:p>
          <a:p>
            <a:pPr marL="285750" lvl="0" indent="-273050" algn="l" rtl="0">
              <a:lnSpc>
                <a:spcPct val="90000"/>
              </a:lnSpc>
              <a:spcBef>
                <a:spcPts val="600"/>
              </a:spcBef>
              <a:spcAft>
                <a:spcPts val="0"/>
              </a:spcAft>
              <a:buClr>
                <a:schemeClr val="dk1"/>
              </a:buClr>
              <a:buSzPts val="2200"/>
              <a:buFont typeface="Arial"/>
              <a:buChar char="•"/>
            </a:pPr>
            <a:r>
              <a:rPr lang="en-US" sz="2200"/>
              <a:t>What is your biggest takeaway or impression? </a:t>
            </a:r>
            <a:endParaRPr sz="220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Shape 253"/>
        <p:cNvGrpSpPr/>
        <p:nvPr/>
      </p:nvGrpSpPr>
      <p:grpSpPr>
        <a:xfrm>
          <a:off x="0" y="0"/>
          <a:ext cx="0" cy="0"/>
          <a:chOff x="0" y="0"/>
          <a:chExt cx="0" cy="0"/>
        </a:xfrm>
      </p:grpSpPr>
      <p:sp>
        <p:nvSpPr>
          <p:cNvPr id="254" name="Google Shape;254;p37"/>
          <p:cNvSpPr txBox="1">
            <a:spLocks noGrp="1"/>
          </p:cNvSpPr>
          <p:nvPr>
            <p:ph type="title"/>
          </p:nvPr>
        </p:nvSpPr>
        <p:spPr>
          <a:xfrm>
            <a:off x="836613" y="2590800"/>
            <a:ext cx="3276599" cy="1924050"/>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chemeClr val="dk1"/>
              </a:buClr>
              <a:buSzPts val="3200"/>
              <a:buFont typeface="Palatino Linotype"/>
              <a:buNone/>
            </a:pPr>
            <a:r>
              <a:rPr lang="en-US"/>
              <a:t>Hidden Beauty of Trash</a:t>
            </a:r>
            <a:endParaRPr/>
          </a:p>
          <a:p>
            <a:pPr marL="0" lvl="0" indent="0" algn="ctr" rtl="0">
              <a:spcBef>
                <a:spcPts val="0"/>
              </a:spcBef>
              <a:spcAft>
                <a:spcPts val="0"/>
              </a:spcAft>
              <a:buClr>
                <a:schemeClr val="dk1"/>
              </a:buClr>
              <a:buSzPts val="3200"/>
              <a:buFont typeface="Palatino Linotype"/>
              <a:buNone/>
            </a:pPr>
            <a:r>
              <a:rPr lang="en-US"/>
              <a:t>(continued)</a:t>
            </a:r>
            <a:endParaRPr/>
          </a:p>
          <a:p>
            <a:pPr marL="0" lvl="0" indent="0" algn="l" rtl="0">
              <a:lnSpc>
                <a:spcPct val="90000"/>
              </a:lnSpc>
              <a:spcBef>
                <a:spcPts val="0"/>
              </a:spcBef>
              <a:spcAft>
                <a:spcPts val="0"/>
              </a:spcAft>
              <a:buClr>
                <a:schemeClr val="dk1"/>
              </a:buClr>
              <a:buSzPts val="3200"/>
              <a:buFont typeface="Palatino Linotype"/>
              <a:buNone/>
            </a:pPr>
            <a:endParaRPr/>
          </a:p>
        </p:txBody>
      </p:sp>
      <p:sp>
        <p:nvSpPr>
          <p:cNvPr id="255" name="Google Shape;255;p37"/>
          <p:cNvSpPr txBox="1">
            <a:spLocks noGrp="1"/>
          </p:cNvSpPr>
          <p:nvPr>
            <p:ph type="body" idx="1"/>
          </p:nvPr>
        </p:nvSpPr>
        <p:spPr>
          <a:xfrm>
            <a:off x="5180012" y="838200"/>
            <a:ext cx="6172201" cy="5181600"/>
          </a:xfrm>
          <a:prstGeom prst="rect">
            <a:avLst/>
          </a:prstGeom>
          <a:noFill/>
          <a:ln>
            <a:noFill/>
          </a:ln>
        </p:spPr>
        <p:txBody>
          <a:bodyPr spcFirstLastPara="1" wrap="square" lIns="91425" tIns="45700" rIns="91425" bIns="45700" anchor="t" anchorCtr="0">
            <a:noAutofit/>
          </a:bodyPr>
          <a:lstStyle/>
          <a:p>
            <a:pPr marL="223838" lvl="0" indent="-223838" algn="l" rtl="0">
              <a:lnSpc>
                <a:spcPct val="90000"/>
              </a:lnSpc>
              <a:spcBef>
                <a:spcPts val="0"/>
              </a:spcBef>
              <a:spcAft>
                <a:spcPts val="0"/>
              </a:spcAft>
              <a:buClr>
                <a:schemeClr val="dk1"/>
              </a:buClr>
              <a:buSzPts val="3200"/>
              <a:buChar char="•"/>
            </a:pPr>
            <a:r>
              <a:rPr lang="en-US" sz="3200"/>
              <a:t>What one word would you use to describe </a:t>
            </a:r>
            <a:r>
              <a:rPr lang="en-US" sz="3200" b="1" i="1"/>
              <a:t>your reaction </a:t>
            </a:r>
            <a:r>
              <a:rPr lang="en-US" sz="3200"/>
              <a:t>to the video?</a:t>
            </a:r>
            <a:endParaRPr/>
          </a:p>
          <a:p>
            <a:pPr marL="223838" lvl="0" indent="-223838" algn="l" rtl="0">
              <a:lnSpc>
                <a:spcPct val="90000"/>
              </a:lnSpc>
              <a:spcBef>
                <a:spcPts val="1800"/>
              </a:spcBef>
              <a:spcAft>
                <a:spcPts val="0"/>
              </a:spcAft>
              <a:buClr>
                <a:schemeClr val="dk1"/>
              </a:buClr>
              <a:buSzPts val="3200"/>
              <a:buChar char="•"/>
            </a:pPr>
            <a:r>
              <a:rPr lang="en-US" sz="3200"/>
              <a:t>Write your word on a sticky note.</a:t>
            </a:r>
            <a:endParaRPr/>
          </a:p>
          <a:p>
            <a:pPr marL="223838" lvl="0" indent="-223838" algn="l" rtl="0">
              <a:lnSpc>
                <a:spcPct val="90000"/>
              </a:lnSpc>
              <a:spcBef>
                <a:spcPts val="1800"/>
              </a:spcBef>
              <a:spcAft>
                <a:spcPts val="0"/>
              </a:spcAft>
              <a:buClr>
                <a:schemeClr val="dk1"/>
              </a:buClr>
              <a:buSzPts val="3200"/>
              <a:buChar char="•"/>
            </a:pPr>
            <a:r>
              <a:rPr lang="en-US" sz="3200"/>
              <a:t>Share your word (and why you chose it) with your table members.</a:t>
            </a:r>
            <a:endParaRPr/>
          </a:p>
          <a:p>
            <a:pPr marL="0" lvl="0" indent="0" algn="l" rtl="0">
              <a:lnSpc>
                <a:spcPct val="90000"/>
              </a:lnSpc>
              <a:spcBef>
                <a:spcPts val="1800"/>
              </a:spcBef>
              <a:spcAft>
                <a:spcPts val="0"/>
              </a:spcAft>
              <a:buClr>
                <a:schemeClr val="dk1"/>
              </a:buClr>
              <a:buSzPts val="2000"/>
              <a:buNone/>
            </a:pP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Shape 260"/>
        <p:cNvGrpSpPr/>
        <p:nvPr/>
      </p:nvGrpSpPr>
      <p:grpSpPr>
        <a:xfrm>
          <a:off x="0" y="0"/>
          <a:ext cx="0" cy="0"/>
          <a:chOff x="0" y="0"/>
          <a:chExt cx="0" cy="0"/>
        </a:xfrm>
      </p:grpSpPr>
      <p:sp>
        <p:nvSpPr>
          <p:cNvPr id="261" name="Google Shape;261;p38"/>
          <p:cNvSpPr txBox="1">
            <a:spLocks noGrp="1"/>
          </p:cNvSpPr>
          <p:nvPr>
            <p:ph type="title"/>
          </p:nvPr>
        </p:nvSpPr>
        <p:spPr>
          <a:xfrm>
            <a:off x="836613" y="2590800"/>
            <a:ext cx="3276599" cy="1924050"/>
          </a:xfrm>
          <a:prstGeom prst="rect">
            <a:avLst/>
          </a:prstGeom>
          <a:noFill/>
          <a:ln>
            <a:noFill/>
          </a:ln>
        </p:spPr>
        <p:txBody>
          <a:bodyPr spcFirstLastPara="1" wrap="square" lIns="91425" tIns="45700" rIns="91425" bIns="45700" anchor="b" anchorCtr="0">
            <a:noAutofit/>
          </a:bodyPr>
          <a:lstStyle/>
          <a:p>
            <a:pPr marL="0" lvl="0" indent="0" algn="ctr" rtl="0">
              <a:spcBef>
                <a:spcPts val="0"/>
              </a:spcBef>
              <a:spcAft>
                <a:spcPts val="0"/>
              </a:spcAft>
              <a:buClr>
                <a:schemeClr val="dk1"/>
              </a:buClr>
              <a:buSzPts val="3200"/>
              <a:buFont typeface="Palatino Linotype"/>
              <a:buNone/>
            </a:pPr>
            <a:r>
              <a:rPr lang="en-US"/>
              <a:t>Hidden Beauty of Trash</a:t>
            </a:r>
            <a:endParaRPr/>
          </a:p>
          <a:p>
            <a:pPr marL="0" lvl="0" indent="0" algn="ctr" rtl="0">
              <a:spcBef>
                <a:spcPts val="0"/>
              </a:spcBef>
              <a:spcAft>
                <a:spcPts val="0"/>
              </a:spcAft>
              <a:buClr>
                <a:schemeClr val="dk1"/>
              </a:buClr>
              <a:buSzPts val="3200"/>
              <a:buFont typeface="Palatino Linotype"/>
              <a:buNone/>
            </a:pPr>
            <a:r>
              <a:rPr lang="en-US"/>
              <a:t>(continued)</a:t>
            </a:r>
            <a:endParaRPr/>
          </a:p>
          <a:p>
            <a:pPr marL="0" lvl="0" indent="0" algn="l" rtl="0">
              <a:lnSpc>
                <a:spcPct val="90000"/>
              </a:lnSpc>
              <a:spcBef>
                <a:spcPts val="0"/>
              </a:spcBef>
              <a:spcAft>
                <a:spcPts val="0"/>
              </a:spcAft>
              <a:buClr>
                <a:schemeClr val="dk1"/>
              </a:buClr>
              <a:buSzPts val="3200"/>
              <a:buFont typeface="Palatino Linotype"/>
              <a:buNone/>
            </a:pPr>
            <a:endParaRPr/>
          </a:p>
        </p:txBody>
      </p:sp>
      <p:sp>
        <p:nvSpPr>
          <p:cNvPr id="262" name="Google Shape;262;p38"/>
          <p:cNvSpPr txBox="1">
            <a:spLocks noGrp="1"/>
          </p:cNvSpPr>
          <p:nvPr>
            <p:ph type="body" idx="1"/>
          </p:nvPr>
        </p:nvSpPr>
        <p:spPr>
          <a:xfrm>
            <a:off x="5180012" y="838200"/>
            <a:ext cx="6172201" cy="5562600"/>
          </a:xfrm>
          <a:prstGeom prst="rect">
            <a:avLst/>
          </a:prstGeom>
          <a:noFill/>
          <a:ln>
            <a:noFill/>
          </a:ln>
        </p:spPr>
        <p:txBody>
          <a:bodyPr spcFirstLastPara="1" wrap="square" lIns="91425" tIns="45700" rIns="91425" bIns="45700" anchor="t" anchorCtr="0">
            <a:noAutofit/>
          </a:bodyPr>
          <a:lstStyle/>
          <a:p>
            <a:pPr marL="0" lvl="0" indent="0" algn="ctr" rtl="0">
              <a:lnSpc>
                <a:spcPct val="90000"/>
              </a:lnSpc>
              <a:spcBef>
                <a:spcPts val="0"/>
              </a:spcBef>
              <a:spcAft>
                <a:spcPts val="0"/>
              </a:spcAft>
              <a:buClr>
                <a:schemeClr val="dk1"/>
              </a:buClr>
              <a:buSzPts val="3600"/>
              <a:buNone/>
            </a:pPr>
            <a:r>
              <a:rPr lang="en-US" sz="3600" i="1"/>
              <a:t>How does this Personal Project in Paraguay reflect the (6) Global Contexts?</a:t>
            </a:r>
            <a:endParaRPr/>
          </a:p>
          <a:p>
            <a:pPr marL="0" lvl="0" indent="0" algn="ctr" rtl="0">
              <a:lnSpc>
                <a:spcPct val="90000"/>
              </a:lnSpc>
              <a:spcBef>
                <a:spcPts val="1800"/>
              </a:spcBef>
              <a:spcAft>
                <a:spcPts val="0"/>
              </a:spcAft>
              <a:buClr>
                <a:schemeClr val="dk1"/>
              </a:buClr>
              <a:buSzPts val="3200"/>
              <a:buNone/>
            </a:pPr>
            <a:endParaRPr sz="3200"/>
          </a:p>
          <a:p>
            <a:pPr marL="223838" lvl="0" indent="-223838" algn="l" rtl="0">
              <a:lnSpc>
                <a:spcPct val="90000"/>
              </a:lnSpc>
              <a:spcBef>
                <a:spcPts val="1800"/>
              </a:spcBef>
              <a:spcAft>
                <a:spcPts val="0"/>
              </a:spcAft>
              <a:buClr>
                <a:schemeClr val="dk1"/>
              </a:buClr>
              <a:buSzPts val="2400"/>
              <a:buChar char="•"/>
            </a:pPr>
            <a:r>
              <a:rPr lang="en-US" sz="2400"/>
              <a:t>Divide paper into 6 sections and label each section with a different global context.</a:t>
            </a:r>
            <a:endParaRPr/>
          </a:p>
          <a:p>
            <a:pPr marL="223838" lvl="0" indent="-223838" algn="l" rtl="0">
              <a:lnSpc>
                <a:spcPct val="90000"/>
              </a:lnSpc>
              <a:spcBef>
                <a:spcPts val="1800"/>
              </a:spcBef>
              <a:spcAft>
                <a:spcPts val="0"/>
              </a:spcAft>
              <a:buClr>
                <a:schemeClr val="dk1"/>
              </a:buClr>
              <a:buSzPts val="2400"/>
              <a:buChar char="•"/>
            </a:pPr>
            <a:r>
              <a:rPr lang="en-US" sz="2400"/>
              <a:t>As a table group write your thoughts on the BIG PAPER for each global context as you address the question above.</a:t>
            </a:r>
            <a:endParaRPr/>
          </a:p>
          <a:p>
            <a:pPr marL="0" lvl="0" indent="0" algn="l" rtl="0">
              <a:lnSpc>
                <a:spcPct val="90000"/>
              </a:lnSpc>
              <a:spcBef>
                <a:spcPts val="1800"/>
              </a:spcBef>
              <a:spcAft>
                <a:spcPts val="0"/>
              </a:spcAft>
              <a:buClr>
                <a:schemeClr val="dk1"/>
              </a:buClr>
              <a:buSzPts val="3200"/>
              <a:buNone/>
            </a:pPr>
            <a:endParaRPr sz="3200"/>
          </a:p>
          <a:p>
            <a:pPr marL="0" lvl="0" indent="0" algn="l" rtl="0">
              <a:lnSpc>
                <a:spcPct val="90000"/>
              </a:lnSpc>
              <a:spcBef>
                <a:spcPts val="1800"/>
              </a:spcBef>
              <a:spcAft>
                <a:spcPts val="0"/>
              </a:spcAft>
              <a:buClr>
                <a:schemeClr val="dk1"/>
              </a:buClr>
              <a:buSzPts val="3200"/>
              <a:buNone/>
            </a:pPr>
            <a:endParaRPr sz="320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Shape 267"/>
        <p:cNvGrpSpPr/>
        <p:nvPr/>
      </p:nvGrpSpPr>
      <p:grpSpPr>
        <a:xfrm>
          <a:off x="0" y="0"/>
          <a:ext cx="0" cy="0"/>
          <a:chOff x="0" y="0"/>
          <a:chExt cx="0" cy="0"/>
        </a:xfrm>
      </p:grpSpPr>
      <p:sp>
        <p:nvSpPr>
          <p:cNvPr id="268" name="Google Shape;268;p39"/>
          <p:cNvSpPr txBox="1">
            <a:spLocks noGrp="1"/>
          </p:cNvSpPr>
          <p:nvPr>
            <p:ph type="title"/>
          </p:nvPr>
        </p:nvSpPr>
        <p:spPr>
          <a:xfrm>
            <a:off x="1522414" y="533400"/>
            <a:ext cx="9601200" cy="8382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3200"/>
              <a:buFont typeface="Palatino Linotype"/>
              <a:buNone/>
            </a:pPr>
            <a:r>
              <a:rPr lang="en-US"/>
              <a:t>Practice with Global Contexts</a:t>
            </a:r>
            <a:endParaRPr/>
          </a:p>
        </p:txBody>
      </p:sp>
      <p:sp>
        <p:nvSpPr>
          <p:cNvPr id="269" name="Google Shape;269;p39"/>
          <p:cNvSpPr txBox="1">
            <a:spLocks noGrp="1"/>
          </p:cNvSpPr>
          <p:nvPr>
            <p:ph type="body" idx="1"/>
          </p:nvPr>
        </p:nvSpPr>
        <p:spPr>
          <a:xfrm>
            <a:off x="1522414" y="1828800"/>
            <a:ext cx="9601200" cy="4191000"/>
          </a:xfrm>
          <a:prstGeom prst="rect">
            <a:avLst/>
          </a:prstGeom>
          <a:noFill/>
          <a:ln>
            <a:noFill/>
          </a:ln>
        </p:spPr>
        <p:txBody>
          <a:bodyPr spcFirstLastPara="1" wrap="square" lIns="91425" tIns="45700" rIns="91425" bIns="45700" anchor="t" anchorCtr="0">
            <a:noAutofit/>
          </a:bodyPr>
          <a:lstStyle/>
          <a:p>
            <a:pPr marL="223838" lvl="0" indent="-223838" algn="l" rtl="0">
              <a:lnSpc>
                <a:spcPct val="90000"/>
              </a:lnSpc>
              <a:spcBef>
                <a:spcPts val="0"/>
              </a:spcBef>
              <a:spcAft>
                <a:spcPts val="0"/>
              </a:spcAft>
              <a:buClr>
                <a:schemeClr val="dk1"/>
              </a:buClr>
              <a:buSzPts val="2000"/>
              <a:buChar char="•"/>
            </a:pPr>
            <a:r>
              <a:rPr lang="en-US"/>
              <a:t>Each table has a “bag” of topics and laminated cards describing each global context.</a:t>
            </a:r>
            <a:endParaRPr/>
          </a:p>
          <a:p>
            <a:pPr marL="223838" lvl="0" indent="-223838" algn="l" rtl="0">
              <a:lnSpc>
                <a:spcPct val="90000"/>
              </a:lnSpc>
              <a:spcBef>
                <a:spcPts val="1800"/>
              </a:spcBef>
              <a:spcAft>
                <a:spcPts val="0"/>
              </a:spcAft>
              <a:buClr>
                <a:schemeClr val="dk1"/>
              </a:buClr>
              <a:buSzPts val="2000"/>
              <a:buChar char="•"/>
            </a:pPr>
            <a:r>
              <a:rPr lang="en-US"/>
              <a:t>One student at each table draws a topic and then selects one of the laminated global context cards.  The student will make a connection between the topic and the selected global context and what an investigation through that lens might look like OR each student at the table has a global context card and one student draws “the topic”.  Each student will connect that topic to their global context card and share with the group (round robin).  This way the group can brainstorm how a single topic can connect to multiple global contexts and result in slightly different investigations or products.</a:t>
            </a:r>
            <a:endParaRPr/>
          </a:p>
          <a:p>
            <a:pPr marL="223838" lvl="0" indent="-223838" algn="l" rtl="0">
              <a:lnSpc>
                <a:spcPct val="90000"/>
              </a:lnSpc>
              <a:spcBef>
                <a:spcPts val="1800"/>
              </a:spcBef>
              <a:spcAft>
                <a:spcPts val="0"/>
              </a:spcAft>
              <a:buClr>
                <a:schemeClr val="dk1"/>
              </a:buClr>
              <a:buSzPts val="2000"/>
              <a:buChar char="•"/>
            </a:pPr>
            <a:r>
              <a:rPr lang="en-US"/>
              <a:t>After several “rounds” each table could share one idea they generated and why.</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Shape 273"/>
        <p:cNvGrpSpPr/>
        <p:nvPr/>
      </p:nvGrpSpPr>
      <p:grpSpPr>
        <a:xfrm>
          <a:off x="0" y="0"/>
          <a:ext cx="0" cy="0"/>
          <a:chOff x="0" y="0"/>
          <a:chExt cx="0" cy="0"/>
        </a:xfrm>
      </p:grpSpPr>
      <p:sp>
        <p:nvSpPr>
          <p:cNvPr id="274" name="Google Shape;274;p40"/>
          <p:cNvSpPr txBox="1">
            <a:spLocks noGrp="1"/>
          </p:cNvSpPr>
          <p:nvPr>
            <p:ph type="title"/>
          </p:nvPr>
        </p:nvSpPr>
        <p:spPr>
          <a:xfrm>
            <a:off x="1522414" y="533400"/>
            <a:ext cx="9601200" cy="11430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3200"/>
              <a:buFont typeface="Palatino Linotype"/>
              <a:buNone/>
            </a:pPr>
            <a:r>
              <a:rPr lang="en-US" sz="3600"/>
              <a:t>Sources</a:t>
            </a:r>
            <a:endParaRPr sz="3600"/>
          </a:p>
        </p:txBody>
      </p:sp>
      <p:sp>
        <p:nvSpPr>
          <p:cNvPr id="275" name="Google Shape;275;p40"/>
          <p:cNvSpPr txBox="1">
            <a:spLocks noGrp="1"/>
          </p:cNvSpPr>
          <p:nvPr>
            <p:ph type="body" idx="1"/>
          </p:nvPr>
        </p:nvSpPr>
        <p:spPr>
          <a:xfrm>
            <a:off x="1522414" y="1828800"/>
            <a:ext cx="9601200" cy="4191000"/>
          </a:xfrm>
          <a:prstGeom prst="rect">
            <a:avLst/>
          </a:prstGeom>
          <a:noFill/>
          <a:ln>
            <a:noFill/>
          </a:ln>
        </p:spPr>
        <p:txBody>
          <a:bodyPr spcFirstLastPara="1" wrap="square" lIns="91425" tIns="45700" rIns="91425" bIns="45700" anchor="t" anchorCtr="0">
            <a:noAutofit/>
          </a:bodyPr>
          <a:lstStyle/>
          <a:p>
            <a:pPr marL="0" lvl="0" indent="0" algn="l" rtl="0">
              <a:lnSpc>
                <a:spcPct val="90000"/>
              </a:lnSpc>
              <a:spcBef>
                <a:spcPts val="0"/>
              </a:spcBef>
              <a:spcAft>
                <a:spcPts val="0"/>
              </a:spcAft>
              <a:buClr>
                <a:schemeClr val="dk1"/>
              </a:buClr>
              <a:buSzPts val="2000"/>
              <a:buNone/>
            </a:pPr>
            <a:r>
              <a:rPr lang="en-US"/>
              <a:t>Image 1 by Mark Rothko</a:t>
            </a:r>
            <a:endParaRPr/>
          </a:p>
          <a:p>
            <a:pPr marL="0" lvl="0" indent="0" algn="l" rtl="0">
              <a:lnSpc>
                <a:spcPct val="90000"/>
              </a:lnSpc>
              <a:spcBef>
                <a:spcPts val="1800"/>
              </a:spcBef>
              <a:spcAft>
                <a:spcPts val="0"/>
              </a:spcAft>
              <a:buClr>
                <a:schemeClr val="dk1"/>
              </a:buClr>
              <a:buSzPts val="2000"/>
              <a:buNone/>
            </a:pPr>
            <a:r>
              <a:rPr lang="en-US" u="sng">
                <a:solidFill>
                  <a:schemeClr val="hlink"/>
                </a:solidFill>
                <a:hlinkClick r:id="rId3"/>
              </a:rPr>
              <a:t>http://www.mark-rothko.org/images/paintings/slow-swirl-at-the-edge-of-the-sea.jpg</a:t>
            </a:r>
            <a:endParaRPr/>
          </a:p>
          <a:p>
            <a:pPr marL="0" lvl="0" indent="0" algn="l" rtl="0">
              <a:lnSpc>
                <a:spcPct val="90000"/>
              </a:lnSpc>
              <a:spcBef>
                <a:spcPts val="1800"/>
              </a:spcBef>
              <a:spcAft>
                <a:spcPts val="0"/>
              </a:spcAft>
              <a:buClr>
                <a:schemeClr val="dk1"/>
              </a:buClr>
              <a:buSzPts val="2000"/>
              <a:buNone/>
            </a:pPr>
            <a:r>
              <a:rPr lang="en-US"/>
              <a:t>Image 2 by Christiaan Lieverse</a:t>
            </a:r>
            <a:endParaRPr/>
          </a:p>
          <a:p>
            <a:pPr marL="0" lvl="0" indent="0" algn="l" rtl="0">
              <a:lnSpc>
                <a:spcPct val="90000"/>
              </a:lnSpc>
              <a:spcBef>
                <a:spcPts val="1800"/>
              </a:spcBef>
              <a:spcAft>
                <a:spcPts val="0"/>
              </a:spcAft>
              <a:buClr>
                <a:schemeClr val="dk1"/>
              </a:buClr>
              <a:buSzPts val="2000"/>
              <a:buNone/>
            </a:pPr>
            <a:r>
              <a:rPr lang="en-US" u="sng">
                <a:solidFill>
                  <a:schemeClr val="hlink"/>
                </a:solidFill>
                <a:hlinkClick r:id="rId4"/>
              </a:rPr>
              <a:t>https://scontent-dft4-2.cdninstagram.com/t51.2885-15/e35/13099072_592973384195860_1174710753_n.jpg?ig_cache_key=MTI0MjI4NzE4NjE2MTUwMTk4MQ%3D%3D.2</a:t>
            </a:r>
            <a:endParaRPr/>
          </a:p>
          <a:p>
            <a:pPr marL="0" lvl="0" indent="0" algn="l" rtl="0">
              <a:lnSpc>
                <a:spcPct val="90000"/>
              </a:lnSpc>
              <a:spcBef>
                <a:spcPts val="1800"/>
              </a:spcBef>
              <a:spcAft>
                <a:spcPts val="0"/>
              </a:spcAft>
              <a:buClr>
                <a:schemeClr val="dk1"/>
              </a:buClr>
              <a:buSzPts val="2000"/>
              <a:buNone/>
            </a:pPr>
            <a:r>
              <a:rPr lang="en-US"/>
              <a:t>Image 3 from Project Zero presentation, December 2015</a:t>
            </a:r>
            <a:endParaRPr/>
          </a:p>
          <a:p>
            <a:pPr marL="0" lvl="0" indent="0" algn="l" rtl="0">
              <a:lnSpc>
                <a:spcPct val="90000"/>
              </a:lnSpc>
              <a:spcBef>
                <a:spcPts val="1800"/>
              </a:spcBef>
              <a:spcAft>
                <a:spcPts val="0"/>
              </a:spcAft>
              <a:buClr>
                <a:schemeClr val="dk1"/>
              </a:buClr>
              <a:buSzPts val="2000"/>
              <a:buNone/>
            </a:pPr>
            <a:r>
              <a:rPr lang="en-US" u="sng">
                <a:solidFill>
                  <a:schemeClr val="hlink"/>
                </a:solidFill>
                <a:hlinkClick r:id="rId5"/>
              </a:rPr>
              <a:t>http://www.pz.harvard.edu/</a:t>
            </a:r>
            <a:endParaRPr/>
          </a:p>
          <a:p>
            <a:pPr marL="0" lvl="0" indent="0" algn="l" rtl="0">
              <a:lnSpc>
                <a:spcPct val="90000"/>
              </a:lnSpc>
              <a:spcBef>
                <a:spcPts val="1800"/>
              </a:spcBef>
              <a:spcAft>
                <a:spcPts val="0"/>
              </a:spcAft>
              <a:buClr>
                <a:schemeClr val="dk1"/>
              </a:buClr>
              <a:buSzPts val="2000"/>
              <a:buNone/>
            </a:pP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00"/>
        <p:cNvGrpSpPr/>
        <p:nvPr/>
      </p:nvGrpSpPr>
      <p:grpSpPr>
        <a:xfrm>
          <a:off x="0" y="0"/>
          <a:ext cx="0" cy="0"/>
          <a:chOff x="0" y="0"/>
          <a:chExt cx="0" cy="0"/>
        </a:xfrm>
      </p:grpSpPr>
      <p:sp>
        <p:nvSpPr>
          <p:cNvPr id="101" name="Google Shape;101;p15"/>
          <p:cNvSpPr txBox="1">
            <a:spLocks noGrp="1"/>
          </p:cNvSpPr>
          <p:nvPr>
            <p:ph type="title"/>
          </p:nvPr>
        </p:nvSpPr>
        <p:spPr>
          <a:xfrm>
            <a:off x="836625" y="381000"/>
            <a:ext cx="3276600" cy="32448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3200"/>
              <a:buFont typeface="Palatino Linotype"/>
              <a:buNone/>
            </a:pPr>
            <a:r>
              <a:rPr lang="en-US"/>
              <a:t>Our Goals</a:t>
            </a:r>
            <a:endParaRPr/>
          </a:p>
        </p:txBody>
      </p:sp>
      <p:sp>
        <p:nvSpPr>
          <p:cNvPr id="102" name="Google Shape;102;p15"/>
          <p:cNvSpPr txBox="1">
            <a:spLocks noGrp="1"/>
          </p:cNvSpPr>
          <p:nvPr>
            <p:ph type="body" idx="1"/>
          </p:nvPr>
        </p:nvSpPr>
        <p:spPr>
          <a:xfrm>
            <a:off x="5180012" y="838200"/>
            <a:ext cx="6172201" cy="5181600"/>
          </a:xfrm>
          <a:prstGeom prst="rect">
            <a:avLst/>
          </a:prstGeom>
          <a:noFill/>
          <a:ln>
            <a:noFill/>
          </a:ln>
        </p:spPr>
        <p:txBody>
          <a:bodyPr spcFirstLastPara="1" wrap="square" lIns="91425" tIns="45700" rIns="91425" bIns="45700" anchor="t" anchorCtr="0">
            <a:noAutofit/>
          </a:bodyPr>
          <a:lstStyle/>
          <a:p>
            <a:pPr marL="223838" lvl="0" indent="-223838" algn="l" rtl="0">
              <a:lnSpc>
                <a:spcPct val="90000"/>
              </a:lnSpc>
              <a:spcBef>
                <a:spcPts val="0"/>
              </a:spcBef>
              <a:spcAft>
                <a:spcPts val="0"/>
              </a:spcAft>
              <a:buClr>
                <a:schemeClr val="dk1"/>
              </a:buClr>
              <a:buSzPts val="2800"/>
              <a:buChar char="•"/>
            </a:pPr>
            <a:r>
              <a:rPr lang="en-US" sz="2800"/>
              <a:t>Gain an understanding of the (6) GLOBAL CONTEXT AREAS</a:t>
            </a:r>
            <a:endParaRPr/>
          </a:p>
          <a:p>
            <a:pPr marL="223838" lvl="0" indent="-223838" algn="l" rtl="0">
              <a:lnSpc>
                <a:spcPct val="90000"/>
              </a:lnSpc>
              <a:spcBef>
                <a:spcPts val="1800"/>
              </a:spcBef>
              <a:spcAft>
                <a:spcPts val="0"/>
              </a:spcAft>
              <a:buClr>
                <a:schemeClr val="dk1"/>
              </a:buClr>
              <a:buSzPts val="2800"/>
              <a:buChar char="•"/>
            </a:pPr>
            <a:r>
              <a:rPr lang="en-US" sz="2800"/>
              <a:t>Explore a real world example of a PERSONAL PROJECT &amp; identify the connection to the (6) Global Contexts</a:t>
            </a:r>
            <a:endParaRPr/>
          </a:p>
          <a:p>
            <a:pPr marL="223838" lvl="0" indent="-223838" algn="l" rtl="0">
              <a:lnSpc>
                <a:spcPct val="90000"/>
              </a:lnSpc>
              <a:spcBef>
                <a:spcPts val="1800"/>
              </a:spcBef>
              <a:spcAft>
                <a:spcPts val="0"/>
              </a:spcAft>
              <a:buClr>
                <a:schemeClr val="dk1"/>
              </a:buClr>
              <a:buSzPts val="2800"/>
              <a:buChar char="•"/>
            </a:pPr>
            <a:r>
              <a:rPr lang="en-US" sz="2800"/>
              <a:t>Reflect on the SIX GLOBAL CONTEXT AREAS:</a:t>
            </a:r>
            <a:endParaRPr/>
          </a:p>
          <a:p>
            <a:pPr marL="502919" lvl="1" indent="-223837" algn="l" rtl="0">
              <a:lnSpc>
                <a:spcPct val="90000"/>
              </a:lnSpc>
              <a:spcBef>
                <a:spcPts val="800"/>
              </a:spcBef>
              <a:spcAft>
                <a:spcPts val="0"/>
              </a:spcAft>
              <a:buClr>
                <a:schemeClr val="dk1"/>
              </a:buClr>
              <a:buSzPts val="2800"/>
              <a:buChar char="–"/>
            </a:pPr>
            <a:r>
              <a:rPr lang="en-US" sz="2800"/>
              <a:t>Reflect on the connection between the Global Context(s) &amp; student samples 2018</a:t>
            </a:r>
            <a:endParaRPr/>
          </a:p>
          <a:p>
            <a:pPr marL="279082" lvl="1" indent="0" algn="l" rtl="0">
              <a:lnSpc>
                <a:spcPct val="90000"/>
              </a:lnSpc>
              <a:spcBef>
                <a:spcPts val="800"/>
              </a:spcBef>
              <a:spcAft>
                <a:spcPts val="0"/>
              </a:spcAft>
              <a:buClr>
                <a:schemeClr val="dk1"/>
              </a:buClr>
              <a:buSzPts val="2800"/>
              <a:buNone/>
            </a:pPr>
            <a:endParaRPr sz="2800"/>
          </a:p>
          <a:p>
            <a:pPr marL="223838" lvl="0" indent="-96838" algn="l" rtl="0">
              <a:lnSpc>
                <a:spcPct val="90000"/>
              </a:lnSpc>
              <a:spcBef>
                <a:spcPts val="1800"/>
              </a:spcBef>
              <a:spcAft>
                <a:spcPts val="0"/>
              </a:spcAft>
              <a:buClr>
                <a:schemeClr val="dk1"/>
              </a:buClr>
              <a:buSzPts val="2000"/>
              <a:buNone/>
            </a:pP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0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02">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02">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02">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02">
                                            <p:txEl>
                                              <p:pRg st="4" end="4"/>
                                            </p:txEl>
                                          </p:spTgt>
                                        </p:tgtEl>
                                        <p:attrNameLst>
                                          <p:attrName>style.visibility</p:attrName>
                                        </p:attrNameLst>
                                      </p:cBhvr>
                                      <p:to>
                                        <p:strVal val="visible"/>
                                      </p:to>
                                    </p:set>
                                  </p:childTnLst>
                                </p:cTn>
                              </p:par>
                            </p:childTnLst>
                          </p:cTn>
                        </p:par>
                      </p:childTnLst>
                    </p:cTn>
                  </p:par>
                  <p:par>
                    <p:cTn id="23" fill="hold">
                      <p:stCondLst>
                        <p:cond delay="indefinite"/>
                      </p:stCondLst>
                      <p:childTnLst>
                        <p:par>
                          <p:cTn id="24" fill="hold">
                            <p:stCondLst>
                              <p:cond delay="0"/>
                            </p:stCondLst>
                            <p:childTnLst>
                              <p:par>
                                <p:cTn id="25" presetID="1" presetClass="entr" presetSubtype="0" fill="hold" nodeType="clickEffect">
                                  <p:stCondLst>
                                    <p:cond delay="0"/>
                                  </p:stCondLst>
                                  <p:childTnLst>
                                    <p:set>
                                      <p:cBhvr>
                                        <p:cTn id="26" dur="1" fill="hold">
                                          <p:stCondLst>
                                            <p:cond delay="0"/>
                                          </p:stCondLst>
                                        </p:cTn>
                                        <p:tgtEl>
                                          <p:spTgt spid="102">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pic>
        <p:nvPicPr>
          <p:cNvPr id="108" name="Google Shape;108;p16"/>
          <p:cNvPicPr preferRelativeResize="0"/>
          <p:nvPr/>
        </p:nvPicPr>
        <p:blipFill rotWithShape="1">
          <a:blip r:embed="rId3">
            <a:alphaModFix/>
          </a:blip>
          <a:srcRect/>
          <a:stretch/>
        </p:blipFill>
        <p:spPr>
          <a:xfrm>
            <a:off x="4799012" y="249239"/>
            <a:ext cx="5029200" cy="6608761"/>
          </a:xfrm>
          <a:prstGeom prst="rect">
            <a:avLst/>
          </a:prstGeom>
          <a:noFill/>
          <a:ln>
            <a:noFill/>
          </a:ln>
        </p:spPr>
      </p:pic>
      <p:sp>
        <p:nvSpPr>
          <p:cNvPr id="109" name="Google Shape;109;p16"/>
          <p:cNvSpPr txBox="1">
            <a:spLocks noGrp="1"/>
          </p:cNvSpPr>
          <p:nvPr>
            <p:ph type="title"/>
          </p:nvPr>
        </p:nvSpPr>
        <p:spPr>
          <a:xfrm>
            <a:off x="836613" y="381000"/>
            <a:ext cx="3276599" cy="16002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3600"/>
              <a:buFont typeface="Palatino Linotype"/>
              <a:buNone/>
            </a:pPr>
            <a:r>
              <a:rPr lang="en-US" sz="3600"/>
              <a:t>What do you see?</a:t>
            </a:r>
            <a:endParaRPr/>
          </a:p>
        </p:txBody>
      </p:sp>
      <p:sp>
        <p:nvSpPr>
          <p:cNvPr id="110" name="Google Shape;110;p16"/>
          <p:cNvSpPr txBox="1">
            <a:spLocks noGrp="1"/>
          </p:cNvSpPr>
          <p:nvPr>
            <p:ph type="body" idx="2"/>
          </p:nvPr>
        </p:nvSpPr>
        <p:spPr>
          <a:xfrm>
            <a:off x="854903" y="2819401"/>
            <a:ext cx="3276599" cy="1371600"/>
          </a:xfrm>
          <a:prstGeom prst="rect">
            <a:avLst/>
          </a:prstGeom>
          <a:noFill/>
          <a:ln>
            <a:noFill/>
          </a:ln>
        </p:spPr>
        <p:txBody>
          <a:bodyPr spcFirstLastPara="1" wrap="square" lIns="91425" tIns="45700" rIns="91425" bIns="45700" anchor="t" anchorCtr="0">
            <a:noAutofit/>
          </a:bodyPr>
          <a:lstStyle/>
          <a:p>
            <a:pPr marL="342900" lvl="0" indent="-342900" algn="l" rtl="0">
              <a:lnSpc>
                <a:spcPct val="80000"/>
              </a:lnSpc>
              <a:spcBef>
                <a:spcPts val="0"/>
              </a:spcBef>
              <a:spcAft>
                <a:spcPts val="0"/>
              </a:spcAft>
              <a:buClr>
                <a:schemeClr val="dk1"/>
              </a:buClr>
              <a:buSzPts val="2220"/>
              <a:buFont typeface="Arial"/>
              <a:buChar char="•"/>
            </a:pPr>
            <a:r>
              <a:rPr lang="en-US" sz="2220" b="1"/>
              <a:t>Study the image.</a:t>
            </a:r>
            <a:endParaRPr/>
          </a:p>
          <a:p>
            <a:pPr marL="342900" lvl="0" indent="-342900" algn="l" rtl="0">
              <a:lnSpc>
                <a:spcPct val="80000"/>
              </a:lnSpc>
              <a:spcBef>
                <a:spcPts val="600"/>
              </a:spcBef>
              <a:spcAft>
                <a:spcPts val="0"/>
              </a:spcAft>
              <a:buClr>
                <a:schemeClr val="dk1"/>
              </a:buClr>
              <a:buSzPts val="2220"/>
              <a:buFont typeface="Arial"/>
              <a:buChar char="•"/>
            </a:pPr>
            <a:r>
              <a:rPr lang="en-US" sz="2220" b="1"/>
              <a:t>Write what you see and/or think.</a:t>
            </a:r>
            <a:endParaRPr/>
          </a:p>
          <a:p>
            <a:pPr marL="342900" lvl="0" indent="-342900" algn="l" rtl="0">
              <a:lnSpc>
                <a:spcPct val="80000"/>
              </a:lnSpc>
              <a:spcBef>
                <a:spcPts val="600"/>
              </a:spcBef>
              <a:spcAft>
                <a:spcPts val="0"/>
              </a:spcAft>
              <a:buClr>
                <a:schemeClr val="dk1"/>
              </a:buClr>
              <a:buSzPts val="2220"/>
              <a:buFont typeface="Arial"/>
              <a:buChar char="•"/>
            </a:pPr>
            <a:r>
              <a:rPr lang="en-US" sz="2220" b="1"/>
              <a:t>Group share.</a:t>
            </a:r>
            <a:endParaRPr/>
          </a:p>
          <a:p>
            <a:pPr marL="0" lvl="0" indent="0" algn="l" rtl="0">
              <a:lnSpc>
                <a:spcPct val="80000"/>
              </a:lnSpc>
              <a:spcBef>
                <a:spcPts val="600"/>
              </a:spcBef>
              <a:spcAft>
                <a:spcPts val="0"/>
              </a:spcAft>
              <a:buClr>
                <a:schemeClr val="dk1"/>
              </a:buClr>
              <a:buSzPts val="1480"/>
              <a:buNone/>
            </a:pPr>
            <a:endParaRPr sz="1480"/>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15"/>
        <p:cNvGrpSpPr/>
        <p:nvPr/>
      </p:nvGrpSpPr>
      <p:grpSpPr>
        <a:xfrm>
          <a:off x="0" y="0"/>
          <a:ext cx="0" cy="0"/>
          <a:chOff x="0" y="0"/>
          <a:chExt cx="0" cy="0"/>
        </a:xfrm>
      </p:grpSpPr>
      <p:pic>
        <p:nvPicPr>
          <p:cNvPr id="116" name="Google Shape;116;p17"/>
          <p:cNvPicPr preferRelativeResize="0"/>
          <p:nvPr/>
        </p:nvPicPr>
        <p:blipFill rotWithShape="1">
          <a:blip r:embed="rId3">
            <a:alphaModFix/>
          </a:blip>
          <a:srcRect/>
          <a:stretch/>
        </p:blipFill>
        <p:spPr>
          <a:xfrm>
            <a:off x="2741612" y="1828800"/>
            <a:ext cx="6324600" cy="4191000"/>
          </a:xfrm>
          <a:prstGeom prst="rect">
            <a:avLst/>
          </a:prstGeom>
          <a:noFill/>
          <a:ln>
            <a:noFill/>
          </a:ln>
        </p:spPr>
      </p:pic>
      <p:sp>
        <p:nvSpPr>
          <p:cNvPr id="117" name="Google Shape;117;p17"/>
          <p:cNvSpPr txBox="1">
            <a:spLocks noGrp="1"/>
          </p:cNvSpPr>
          <p:nvPr>
            <p:ph type="title"/>
          </p:nvPr>
        </p:nvSpPr>
        <p:spPr>
          <a:xfrm>
            <a:off x="1522414" y="533400"/>
            <a:ext cx="9601200" cy="7620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2520"/>
              <a:buFont typeface="Palatino Linotype"/>
              <a:buNone/>
            </a:pPr>
            <a:r>
              <a:rPr lang="en-US" sz="2520" b="1" i="1"/>
              <a:t>What do you think the artist is trying to convey?  Why is it a “wrong angle”?</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pic>
        <p:nvPicPr>
          <p:cNvPr id="123" name="Google Shape;123;p18"/>
          <p:cNvPicPr preferRelativeResize="0"/>
          <p:nvPr/>
        </p:nvPicPr>
        <p:blipFill rotWithShape="1">
          <a:blip r:embed="rId3">
            <a:alphaModFix/>
          </a:blip>
          <a:srcRect/>
          <a:stretch/>
        </p:blipFill>
        <p:spPr>
          <a:xfrm>
            <a:off x="2284412" y="1905000"/>
            <a:ext cx="7162800" cy="4419600"/>
          </a:xfrm>
          <a:prstGeom prst="rect">
            <a:avLst/>
          </a:prstGeom>
          <a:noFill/>
          <a:ln>
            <a:noFill/>
          </a:ln>
        </p:spPr>
      </p:pic>
      <p:sp>
        <p:nvSpPr>
          <p:cNvPr id="124" name="Google Shape;124;p18"/>
          <p:cNvSpPr txBox="1">
            <a:spLocks noGrp="1"/>
          </p:cNvSpPr>
          <p:nvPr>
            <p:ph type="title"/>
          </p:nvPr>
        </p:nvSpPr>
        <p:spPr>
          <a:xfrm>
            <a:off x="1522414" y="533400"/>
            <a:ext cx="9601200" cy="685800"/>
          </a:xfrm>
          <a:prstGeom prst="rect">
            <a:avLst/>
          </a:prstGeom>
          <a:noFill/>
          <a:ln>
            <a:noFill/>
          </a:ln>
        </p:spPr>
        <p:txBody>
          <a:bodyPr spcFirstLastPara="1" wrap="square" lIns="91425" tIns="45700" rIns="91425" bIns="45700" anchor="b" anchorCtr="0">
            <a:noAutofit/>
          </a:bodyPr>
          <a:lstStyle/>
          <a:p>
            <a:pPr marL="0" lvl="0" indent="0" algn="ctr" rtl="0">
              <a:lnSpc>
                <a:spcPct val="90000"/>
              </a:lnSpc>
              <a:spcBef>
                <a:spcPts val="0"/>
              </a:spcBef>
              <a:spcAft>
                <a:spcPts val="0"/>
              </a:spcAft>
              <a:buClr>
                <a:schemeClr val="dk1"/>
              </a:buClr>
              <a:buSzPts val="2520"/>
              <a:buFont typeface="Palatino Linotype"/>
              <a:buNone/>
            </a:pPr>
            <a:r>
              <a:rPr lang="en-US" sz="2520" b="1" i="1"/>
              <a:t>Does it matter if we see art the same way as the artist intended?</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29"/>
        <p:cNvGrpSpPr/>
        <p:nvPr/>
      </p:nvGrpSpPr>
      <p:grpSpPr>
        <a:xfrm>
          <a:off x="0" y="0"/>
          <a:ext cx="0" cy="0"/>
          <a:chOff x="0" y="0"/>
          <a:chExt cx="0" cy="0"/>
        </a:xfrm>
      </p:grpSpPr>
      <p:pic>
        <p:nvPicPr>
          <p:cNvPr id="130" name="Google Shape;130;p19"/>
          <p:cNvPicPr preferRelativeResize="0"/>
          <p:nvPr/>
        </p:nvPicPr>
        <p:blipFill rotWithShape="1">
          <a:blip r:embed="rId3">
            <a:alphaModFix/>
          </a:blip>
          <a:srcRect/>
          <a:stretch/>
        </p:blipFill>
        <p:spPr>
          <a:xfrm>
            <a:off x="1293812" y="1834450"/>
            <a:ext cx="4648199" cy="4484131"/>
          </a:xfrm>
          <a:prstGeom prst="rect">
            <a:avLst/>
          </a:prstGeom>
          <a:noFill/>
          <a:ln>
            <a:noFill/>
          </a:ln>
        </p:spPr>
      </p:pic>
      <p:sp>
        <p:nvSpPr>
          <p:cNvPr id="131" name="Google Shape;131;p19"/>
          <p:cNvSpPr txBox="1">
            <a:spLocks noGrp="1"/>
          </p:cNvSpPr>
          <p:nvPr>
            <p:ph type="title"/>
          </p:nvPr>
        </p:nvSpPr>
        <p:spPr>
          <a:xfrm>
            <a:off x="1293800" y="188125"/>
            <a:ext cx="9829800" cy="15645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1979"/>
              <a:buFont typeface="Palatino Linotype"/>
              <a:buNone/>
            </a:pPr>
            <a:endParaRPr sz="1979" b="1"/>
          </a:p>
          <a:p>
            <a:pPr marL="0" lvl="0" indent="0" algn="l" rtl="0">
              <a:lnSpc>
                <a:spcPct val="90000"/>
              </a:lnSpc>
              <a:spcBef>
                <a:spcPts val="0"/>
              </a:spcBef>
              <a:spcAft>
                <a:spcPts val="0"/>
              </a:spcAft>
              <a:buClr>
                <a:schemeClr val="dk1"/>
              </a:buClr>
              <a:buSzPts val="1979"/>
              <a:buFont typeface="Palatino Linotype"/>
              <a:buNone/>
            </a:pPr>
            <a:br>
              <a:rPr lang="en-US" sz="1979"/>
            </a:br>
            <a:r>
              <a:rPr lang="en-US" sz="1979" b="1"/>
              <a:t>Share your initial thoughts about one of the images</a:t>
            </a:r>
            <a:r>
              <a:rPr lang="en-US" sz="1979"/>
              <a:t>:</a:t>
            </a:r>
            <a:endParaRPr sz="1979"/>
          </a:p>
          <a:p>
            <a:pPr marL="457200" lvl="0" indent="-354330" algn="l" rtl="0">
              <a:lnSpc>
                <a:spcPct val="90000"/>
              </a:lnSpc>
              <a:spcBef>
                <a:spcPts val="0"/>
              </a:spcBef>
              <a:spcAft>
                <a:spcPts val="0"/>
              </a:spcAft>
              <a:buSzPts val="1980"/>
              <a:buChar char="●"/>
            </a:pPr>
            <a:r>
              <a:rPr lang="en-US" sz="1979" i="1"/>
              <a:t>What was the first thing you noticed?</a:t>
            </a:r>
            <a:endParaRPr sz="1979" i="1"/>
          </a:p>
          <a:p>
            <a:pPr marL="457200" lvl="0" indent="-354330" algn="l" rtl="0">
              <a:lnSpc>
                <a:spcPct val="90000"/>
              </a:lnSpc>
              <a:spcBef>
                <a:spcPts val="0"/>
              </a:spcBef>
              <a:spcAft>
                <a:spcPts val="0"/>
              </a:spcAft>
              <a:buSzPts val="1980"/>
              <a:buChar char="●"/>
            </a:pPr>
            <a:r>
              <a:rPr lang="en-US" sz="1979" i="1"/>
              <a:t>What do you like about the image?  Dislike?</a:t>
            </a:r>
            <a:endParaRPr sz="1979" i="1"/>
          </a:p>
          <a:p>
            <a:pPr marL="457200" lvl="0" indent="-354330" algn="l" rtl="0">
              <a:lnSpc>
                <a:spcPct val="90000"/>
              </a:lnSpc>
              <a:spcBef>
                <a:spcPts val="0"/>
              </a:spcBef>
              <a:spcAft>
                <a:spcPts val="0"/>
              </a:spcAft>
              <a:buSzPts val="1980"/>
              <a:buChar char="●"/>
            </a:pPr>
            <a:r>
              <a:rPr lang="en-US" sz="1979" i="1"/>
              <a:t>Is it realistic? Why/why not?</a:t>
            </a:r>
            <a:endParaRPr sz="1979" i="1"/>
          </a:p>
          <a:p>
            <a:pPr marL="457200" lvl="0" indent="-354330" algn="l" rtl="0">
              <a:lnSpc>
                <a:spcPct val="90000"/>
              </a:lnSpc>
              <a:spcBef>
                <a:spcPts val="0"/>
              </a:spcBef>
              <a:spcAft>
                <a:spcPts val="0"/>
              </a:spcAft>
              <a:buSzPts val="1980"/>
              <a:buChar char="●"/>
            </a:pPr>
            <a:r>
              <a:rPr lang="en-US" sz="1979" i="1"/>
              <a:t>Would you want to have this in your home?  Why/why not?</a:t>
            </a:r>
            <a:endParaRPr sz="2880" i="1"/>
          </a:p>
        </p:txBody>
      </p:sp>
      <p:pic>
        <p:nvPicPr>
          <p:cNvPr id="132" name="Google Shape;132;p19"/>
          <p:cNvPicPr preferRelativeResize="0">
            <a:picLocks noGrp="1"/>
          </p:cNvPicPr>
          <p:nvPr>
            <p:ph type="body" idx="1"/>
          </p:nvPr>
        </p:nvPicPr>
        <p:blipFill rotWithShape="1">
          <a:blip r:embed="rId4">
            <a:alphaModFix/>
          </a:blip>
          <a:srcRect/>
          <a:stretch/>
        </p:blipFill>
        <p:spPr>
          <a:xfrm>
            <a:off x="8685212" y="2121931"/>
            <a:ext cx="3188700" cy="4191000"/>
          </a:xfrm>
          <a:prstGeom prst="rect">
            <a:avLst/>
          </a:prstGeom>
          <a:noFill/>
          <a:ln>
            <a:noFill/>
          </a:ln>
        </p:spPr>
      </p:pic>
      <p:sp>
        <p:nvSpPr>
          <p:cNvPr id="133" name="Google Shape;133;p19"/>
          <p:cNvSpPr txBox="1"/>
          <p:nvPr/>
        </p:nvSpPr>
        <p:spPr>
          <a:xfrm>
            <a:off x="227012" y="5943600"/>
            <a:ext cx="1066800"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i="0" u="none" strike="noStrike" cap="none">
                <a:solidFill>
                  <a:schemeClr val="dk1"/>
                </a:solidFill>
                <a:latin typeface="Palatino Linotype"/>
                <a:ea typeface="Palatino Linotype"/>
                <a:cs typeface="Palatino Linotype"/>
                <a:sym typeface="Palatino Linotype"/>
              </a:rPr>
              <a:t>Image 1</a:t>
            </a:r>
            <a:endParaRPr/>
          </a:p>
        </p:txBody>
      </p:sp>
      <p:sp>
        <p:nvSpPr>
          <p:cNvPr id="134" name="Google Shape;134;p19"/>
          <p:cNvSpPr txBox="1"/>
          <p:nvPr/>
        </p:nvSpPr>
        <p:spPr>
          <a:xfrm flipH="1">
            <a:off x="7542212" y="5943600"/>
            <a:ext cx="1143000" cy="369332"/>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1800" b="1">
                <a:solidFill>
                  <a:schemeClr val="dk1"/>
                </a:solidFill>
                <a:latin typeface="Palatino Linotype"/>
                <a:ea typeface="Palatino Linotype"/>
                <a:cs typeface="Palatino Linotype"/>
                <a:sym typeface="Palatino Linotype"/>
              </a:rPr>
              <a:t>Image 2</a:t>
            </a: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31"/>
                                        </p:tgtEl>
                                        <p:attrNameLst>
                                          <p:attrName>style.visibility</p:attrName>
                                        </p:attrNameLst>
                                      </p:cBhvr>
                                      <p:to>
                                        <p:strVal val="visible"/>
                                      </p:to>
                                    </p:set>
                                    <p:animEffect transition="in" filter="fade">
                                      <p:cBhvr>
                                        <p:cTn id="7" dur="1000"/>
                                        <p:tgtEl>
                                          <p:spTgt spid="131"/>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130"/>
                                        </p:tgtEl>
                                        <p:attrNameLst>
                                          <p:attrName>style.visibility</p:attrName>
                                        </p:attrNameLst>
                                      </p:cBhvr>
                                      <p:to>
                                        <p:strVal val="visible"/>
                                      </p:to>
                                    </p:set>
                                    <p:animEffect transition="in" filter="fade">
                                      <p:cBhvr>
                                        <p:cTn id="12" dur="1000"/>
                                        <p:tgtEl>
                                          <p:spTgt spid="130"/>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132"/>
                                        </p:tgtEl>
                                        <p:attrNameLst>
                                          <p:attrName>style.visibility</p:attrName>
                                        </p:attrNameLst>
                                      </p:cBhvr>
                                      <p:to>
                                        <p:strVal val="visible"/>
                                      </p:to>
                                    </p:set>
                                    <p:animEffect transition="in" filter="fade">
                                      <p:cBhvr>
                                        <p:cTn id="17" dur="1000"/>
                                        <p:tgtEl>
                                          <p:spTgt spid="13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39"/>
        <p:cNvGrpSpPr/>
        <p:nvPr/>
      </p:nvGrpSpPr>
      <p:grpSpPr>
        <a:xfrm>
          <a:off x="0" y="0"/>
          <a:ext cx="0" cy="0"/>
          <a:chOff x="0" y="0"/>
          <a:chExt cx="0" cy="0"/>
        </a:xfrm>
      </p:grpSpPr>
      <p:sp>
        <p:nvSpPr>
          <p:cNvPr id="140" name="Google Shape;140;p20"/>
          <p:cNvSpPr txBox="1">
            <a:spLocks noGrp="1"/>
          </p:cNvSpPr>
          <p:nvPr>
            <p:ph type="title"/>
          </p:nvPr>
        </p:nvSpPr>
        <p:spPr>
          <a:xfrm>
            <a:off x="1453700" y="533400"/>
            <a:ext cx="9669900" cy="1143000"/>
          </a:xfrm>
          <a:prstGeom prst="rect">
            <a:avLst/>
          </a:prstGeom>
          <a:no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dk1"/>
              </a:buClr>
              <a:buSzPts val="3200"/>
              <a:buFont typeface="Palatino Linotype"/>
              <a:buNone/>
            </a:pPr>
            <a:r>
              <a:rPr lang="en-US" sz="4000" b="1"/>
              <a:t>Ponder this...</a:t>
            </a:r>
            <a:endParaRPr sz="4000" b="1"/>
          </a:p>
        </p:txBody>
      </p:sp>
      <p:sp>
        <p:nvSpPr>
          <p:cNvPr id="141" name="Google Shape;141;p20"/>
          <p:cNvSpPr txBox="1">
            <a:spLocks noGrp="1"/>
          </p:cNvSpPr>
          <p:nvPr>
            <p:ph type="body" idx="4294967295"/>
          </p:nvPr>
        </p:nvSpPr>
        <p:spPr>
          <a:xfrm>
            <a:off x="1217612" y="1524000"/>
            <a:ext cx="9906002" cy="4495800"/>
          </a:xfrm>
          <a:prstGeom prst="rect">
            <a:avLst/>
          </a:prstGeom>
          <a:noFill/>
          <a:ln>
            <a:noFill/>
          </a:ln>
        </p:spPr>
        <p:txBody>
          <a:bodyPr spcFirstLastPara="1" wrap="square" lIns="91425" tIns="45700" rIns="91425" bIns="45700" anchor="t" anchorCtr="0">
            <a:noAutofit/>
          </a:bodyPr>
          <a:lstStyle/>
          <a:p>
            <a:pPr marL="279082" lvl="1" indent="0" algn="l" rtl="0">
              <a:lnSpc>
                <a:spcPct val="90000"/>
              </a:lnSpc>
              <a:spcBef>
                <a:spcPts val="0"/>
              </a:spcBef>
              <a:spcAft>
                <a:spcPts val="0"/>
              </a:spcAft>
              <a:buClr>
                <a:schemeClr val="dk1"/>
              </a:buClr>
              <a:buSzPts val="1800"/>
              <a:buNone/>
            </a:pPr>
            <a:endParaRPr/>
          </a:p>
          <a:p>
            <a:pPr marL="279082" lvl="1" indent="0" algn="l" rtl="0">
              <a:lnSpc>
                <a:spcPct val="90000"/>
              </a:lnSpc>
              <a:spcBef>
                <a:spcPts val="800"/>
              </a:spcBef>
              <a:spcAft>
                <a:spcPts val="0"/>
              </a:spcAft>
              <a:buClr>
                <a:schemeClr val="dk1"/>
              </a:buClr>
              <a:buSzPts val="3200"/>
              <a:buNone/>
            </a:pPr>
            <a:endParaRPr sz="3200" b="1"/>
          </a:p>
          <a:p>
            <a:pPr marL="279082" lvl="1" indent="0" algn="l" rtl="0">
              <a:lnSpc>
                <a:spcPct val="90000"/>
              </a:lnSpc>
              <a:spcBef>
                <a:spcPts val="800"/>
              </a:spcBef>
              <a:spcAft>
                <a:spcPts val="0"/>
              </a:spcAft>
              <a:buClr>
                <a:schemeClr val="dk1"/>
              </a:buClr>
              <a:buSzPts val="3200"/>
              <a:buNone/>
            </a:pPr>
            <a:r>
              <a:rPr lang="en-US" sz="3200" b="1"/>
              <a:t>If we see/think different things does that make some of us wrong?  </a:t>
            </a:r>
            <a:endParaRPr/>
          </a:p>
          <a:p>
            <a:pPr marL="279082" lvl="1" indent="0" algn="l" rtl="0">
              <a:lnSpc>
                <a:spcPct val="90000"/>
              </a:lnSpc>
              <a:spcBef>
                <a:spcPts val="800"/>
              </a:spcBef>
              <a:spcAft>
                <a:spcPts val="0"/>
              </a:spcAft>
              <a:buClr>
                <a:schemeClr val="dk1"/>
              </a:buClr>
              <a:buSzPts val="3200"/>
              <a:buNone/>
            </a:pPr>
            <a:endParaRPr sz="1200" b="1"/>
          </a:p>
          <a:p>
            <a:pPr marL="279082" lvl="1" indent="0" algn="l" rtl="0">
              <a:lnSpc>
                <a:spcPct val="90000"/>
              </a:lnSpc>
              <a:spcBef>
                <a:spcPts val="800"/>
              </a:spcBef>
              <a:spcAft>
                <a:spcPts val="0"/>
              </a:spcAft>
              <a:buClr>
                <a:schemeClr val="dk1"/>
              </a:buClr>
              <a:buSzPts val="3200"/>
              <a:buNone/>
            </a:pPr>
            <a:r>
              <a:rPr lang="en-US" sz="3200" b="1"/>
              <a:t>Can art be looked at in different ways?  Does it matter?  </a:t>
            </a:r>
            <a:endParaRPr/>
          </a:p>
          <a:p>
            <a:pPr marL="279082" lvl="1" indent="0" algn="l" rtl="0">
              <a:lnSpc>
                <a:spcPct val="90000"/>
              </a:lnSpc>
              <a:spcBef>
                <a:spcPts val="800"/>
              </a:spcBef>
              <a:spcAft>
                <a:spcPts val="0"/>
              </a:spcAft>
              <a:buClr>
                <a:schemeClr val="dk1"/>
              </a:buClr>
              <a:buSzPts val="3200"/>
              <a:buNone/>
            </a:pPr>
            <a:endParaRPr sz="1200" b="1"/>
          </a:p>
          <a:p>
            <a:pPr marL="279082" lvl="1" indent="0" algn="l" rtl="0">
              <a:lnSpc>
                <a:spcPct val="90000"/>
              </a:lnSpc>
              <a:spcBef>
                <a:spcPts val="800"/>
              </a:spcBef>
              <a:spcAft>
                <a:spcPts val="0"/>
              </a:spcAft>
              <a:buClr>
                <a:schemeClr val="dk1"/>
              </a:buClr>
              <a:buSzPts val="3200"/>
              <a:buNone/>
            </a:pPr>
            <a:r>
              <a:rPr lang="en-US" sz="3200" b="1"/>
              <a:t>What might make us see things in unique ways?</a:t>
            </a:r>
            <a:endParaRPr/>
          </a:p>
          <a:p>
            <a:pPr marL="279082" lvl="1" indent="0" algn="l" rtl="0">
              <a:lnSpc>
                <a:spcPct val="90000"/>
              </a:lnSpc>
              <a:spcBef>
                <a:spcPts val="800"/>
              </a:spcBef>
              <a:spcAft>
                <a:spcPts val="0"/>
              </a:spcAft>
              <a:buClr>
                <a:schemeClr val="dk1"/>
              </a:buClr>
              <a:buSzPts val="1800"/>
              <a:buNone/>
            </a:pPr>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45"/>
        <p:cNvGrpSpPr/>
        <p:nvPr/>
      </p:nvGrpSpPr>
      <p:grpSpPr>
        <a:xfrm>
          <a:off x="0" y="0"/>
          <a:ext cx="0" cy="0"/>
          <a:chOff x="0" y="0"/>
          <a:chExt cx="0" cy="0"/>
        </a:xfrm>
      </p:grpSpPr>
      <p:sp>
        <p:nvSpPr>
          <p:cNvPr id="146" name="Google Shape;146;p21"/>
          <p:cNvSpPr txBox="1">
            <a:spLocks noGrp="1"/>
          </p:cNvSpPr>
          <p:nvPr>
            <p:ph type="title" idx="4294967295"/>
          </p:nvPr>
        </p:nvSpPr>
        <p:spPr>
          <a:xfrm>
            <a:off x="1522414" y="1"/>
            <a:ext cx="9601200" cy="1676400"/>
          </a:xfrm>
          <a:prstGeom prst="rect">
            <a:avLst/>
          </a:prstGeom>
          <a:solidFill>
            <a:srgbClr val="262626">
              <a:alpha val="69803"/>
            </a:srgbClr>
          </a:solidFill>
          <a:ln>
            <a:noFill/>
          </a:ln>
        </p:spPr>
        <p:txBody>
          <a:bodyPr spcFirstLastPara="1" wrap="square" lIns="91425" tIns="45700" rIns="91425" bIns="45700" anchor="b" anchorCtr="0">
            <a:noAutofit/>
          </a:bodyPr>
          <a:lstStyle/>
          <a:p>
            <a:pPr marL="0" lvl="0" indent="0" algn="l" rtl="0">
              <a:lnSpc>
                <a:spcPct val="90000"/>
              </a:lnSpc>
              <a:spcBef>
                <a:spcPts val="0"/>
              </a:spcBef>
              <a:spcAft>
                <a:spcPts val="0"/>
              </a:spcAft>
              <a:buClr>
                <a:schemeClr val="lt1"/>
              </a:buClr>
              <a:buSzPts val="3400"/>
              <a:buFont typeface="Palatino"/>
              <a:buNone/>
            </a:pPr>
            <a:r>
              <a:rPr lang="en-US" sz="3400" i="1">
                <a:solidFill>
                  <a:schemeClr val="lt1"/>
                </a:solidFill>
                <a:latin typeface="Palatino"/>
                <a:ea typeface="Palatino"/>
                <a:cs typeface="Palatino"/>
                <a:sym typeface="Palatino"/>
              </a:rPr>
              <a:t>See-Think-Wonder         </a:t>
            </a:r>
            <a:br>
              <a:rPr lang="en-US" sz="3400" i="1">
                <a:solidFill>
                  <a:schemeClr val="lt1"/>
                </a:solidFill>
                <a:latin typeface="Palatino"/>
                <a:ea typeface="Palatino"/>
                <a:cs typeface="Palatino"/>
                <a:sym typeface="Palatino"/>
              </a:rPr>
            </a:br>
            <a:r>
              <a:rPr lang="en-US" sz="3400" i="1">
                <a:solidFill>
                  <a:schemeClr val="lt1"/>
                </a:solidFill>
                <a:latin typeface="Palatino"/>
                <a:ea typeface="Palatino"/>
                <a:cs typeface="Palatino"/>
                <a:sym typeface="Palatino"/>
              </a:rPr>
              <a:t>The Rise of Megacities:  </a:t>
            </a:r>
            <a:r>
              <a:rPr lang="en-US" sz="2400" i="1">
                <a:solidFill>
                  <a:schemeClr val="lt1"/>
                </a:solidFill>
                <a:latin typeface="Palatino"/>
                <a:ea typeface="Palatino"/>
                <a:cs typeface="Palatino"/>
                <a:sym typeface="Palatino"/>
              </a:rPr>
              <a:t>Use sticky notes to record what you think</a:t>
            </a:r>
            <a:endParaRPr sz="2400">
              <a:solidFill>
                <a:schemeClr val="lt1"/>
              </a:solidFill>
              <a:latin typeface="Palatino"/>
              <a:ea typeface="Palatino"/>
              <a:cs typeface="Palatino"/>
              <a:sym typeface="Palatino"/>
            </a:endParaRPr>
          </a:p>
        </p:txBody>
      </p:sp>
      <p:sp>
        <p:nvSpPr>
          <p:cNvPr id="147" name="Google Shape;147;p21"/>
          <p:cNvSpPr/>
          <p:nvPr/>
        </p:nvSpPr>
        <p:spPr>
          <a:xfrm>
            <a:off x="1261697" y="4385124"/>
            <a:ext cx="8574087" cy="892552"/>
          </a:xfrm>
          <a:prstGeom prst="rect">
            <a:avLst/>
          </a:prstGeom>
          <a:noFill/>
          <a:ln>
            <a:noFill/>
          </a:ln>
        </p:spPr>
        <p:txBody>
          <a:bodyPr spcFirstLastPara="1" wrap="square" lIns="91425" tIns="45700" rIns="91425" bIns="45700" anchor="t" anchorCtr="0">
            <a:noAutofit/>
          </a:bodyPr>
          <a:lstStyle/>
          <a:p>
            <a:pPr marL="742950" marR="0" lvl="0" indent="-742950" algn="l" rtl="0">
              <a:spcBef>
                <a:spcPts val="0"/>
              </a:spcBef>
              <a:spcAft>
                <a:spcPts val="0"/>
              </a:spcAft>
              <a:buNone/>
            </a:pPr>
            <a:r>
              <a:rPr lang="en-US" sz="2800">
                <a:solidFill>
                  <a:srgbClr val="595959"/>
                </a:solidFill>
                <a:latin typeface="Palatino Linotype"/>
                <a:ea typeface="Palatino Linotype"/>
                <a:cs typeface="Palatino Linotype"/>
                <a:sym typeface="Palatino Linotype"/>
              </a:rPr>
              <a:t>	</a:t>
            </a:r>
            <a:r>
              <a:rPr lang="en-US" sz="2400" b="1">
                <a:solidFill>
                  <a:srgbClr val="0A5491"/>
                </a:solidFill>
                <a:latin typeface="Palatino"/>
                <a:ea typeface="Palatino"/>
                <a:cs typeface="Palatino"/>
                <a:sym typeface="Palatino"/>
              </a:rPr>
              <a:t>WONDER: </a:t>
            </a:r>
            <a:r>
              <a:rPr lang="en-US" sz="2400" b="1">
                <a:solidFill>
                  <a:srgbClr val="595959"/>
                </a:solidFill>
                <a:latin typeface="Palatino"/>
                <a:ea typeface="Palatino"/>
                <a:cs typeface="Palatino"/>
                <a:sym typeface="Palatino"/>
              </a:rPr>
              <a:t>What</a:t>
            </a:r>
            <a:r>
              <a:rPr lang="en-US" sz="2400">
                <a:solidFill>
                  <a:schemeClr val="dk1"/>
                </a:solidFill>
                <a:latin typeface="Palatino"/>
                <a:ea typeface="Palatino"/>
                <a:cs typeface="Palatino"/>
                <a:sym typeface="Palatino"/>
              </a:rPr>
              <a:t> </a:t>
            </a:r>
            <a:r>
              <a:rPr lang="en-US" sz="2400" b="1">
                <a:solidFill>
                  <a:schemeClr val="dk1"/>
                </a:solidFill>
                <a:latin typeface="Palatino"/>
                <a:ea typeface="Palatino"/>
                <a:cs typeface="Palatino"/>
                <a:sym typeface="Palatino"/>
              </a:rPr>
              <a:t>do you wonder </a:t>
            </a:r>
            <a:r>
              <a:rPr lang="en-US" sz="2400" b="1">
                <a:solidFill>
                  <a:srgbClr val="595959"/>
                </a:solidFill>
                <a:latin typeface="Palatino"/>
                <a:ea typeface="Palatino"/>
                <a:cs typeface="Palatino"/>
                <a:sym typeface="Palatino"/>
              </a:rPr>
              <a:t>about </a:t>
            </a:r>
            <a:r>
              <a:rPr lang="en-US" sz="2400">
                <a:solidFill>
                  <a:srgbClr val="595959"/>
                </a:solidFill>
                <a:latin typeface="Palatino"/>
                <a:ea typeface="Palatino"/>
                <a:cs typeface="Palatino"/>
                <a:sym typeface="Palatino"/>
              </a:rPr>
              <a:t>regarding the situation depicted by this image?</a:t>
            </a:r>
            <a:endParaRPr/>
          </a:p>
        </p:txBody>
      </p:sp>
      <p:sp>
        <p:nvSpPr>
          <p:cNvPr id="148" name="Google Shape;148;p21"/>
          <p:cNvSpPr txBox="1"/>
          <p:nvPr/>
        </p:nvSpPr>
        <p:spPr>
          <a:xfrm>
            <a:off x="1979613" y="2123211"/>
            <a:ext cx="8686800" cy="1200329"/>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rgbClr val="0A5491"/>
                </a:solidFill>
                <a:latin typeface="Palatino"/>
                <a:ea typeface="Palatino"/>
                <a:cs typeface="Palatino"/>
                <a:sym typeface="Palatino"/>
              </a:rPr>
              <a:t>SEE: </a:t>
            </a:r>
            <a:r>
              <a:rPr lang="en-US" sz="2400" b="1">
                <a:solidFill>
                  <a:srgbClr val="595959"/>
                </a:solidFill>
                <a:latin typeface="Palatino"/>
                <a:ea typeface="Palatino"/>
                <a:cs typeface="Palatino"/>
                <a:sym typeface="Palatino"/>
              </a:rPr>
              <a:t>What do you</a:t>
            </a:r>
            <a:r>
              <a:rPr lang="en-US" sz="2400" b="1">
                <a:solidFill>
                  <a:schemeClr val="accent3"/>
                </a:solidFill>
                <a:latin typeface="Palatino"/>
                <a:ea typeface="Palatino"/>
                <a:cs typeface="Palatino"/>
                <a:sym typeface="Palatino"/>
              </a:rPr>
              <a:t> </a:t>
            </a:r>
            <a:r>
              <a:rPr lang="en-US" sz="2400" b="1">
                <a:solidFill>
                  <a:schemeClr val="dk1"/>
                </a:solidFill>
                <a:latin typeface="Palatino"/>
                <a:ea typeface="Palatino"/>
                <a:cs typeface="Palatino"/>
                <a:sym typeface="Palatino"/>
              </a:rPr>
              <a:t>see</a:t>
            </a:r>
            <a:r>
              <a:rPr lang="en-US" sz="2400" b="1">
                <a:solidFill>
                  <a:srgbClr val="595959"/>
                </a:solidFill>
                <a:latin typeface="Palatino"/>
                <a:ea typeface="Palatino"/>
                <a:cs typeface="Palatino"/>
                <a:sym typeface="Palatino"/>
              </a:rPr>
              <a:t>? </a:t>
            </a:r>
            <a:r>
              <a:rPr lang="en-US" sz="2400">
                <a:solidFill>
                  <a:srgbClr val="595959"/>
                </a:solidFill>
                <a:latin typeface="Palatino"/>
                <a:ea typeface="Palatino"/>
                <a:cs typeface="Palatino"/>
                <a:sym typeface="Palatino"/>
              </a:rPr>
              <a:t>Name the qualities of the image you notice refraining from judgment or interpretation.</a:t>
            </a:r>
            <a:endParaRPr/>
          </a:p>
          <a:p>
            <a:pPr marL="0" marR="0" lvl="0" indent="0" algn="l" rtl="0">
              <a:spcBef>
                <a:spcPts val="0"/>
              </a:spcBef>
              <a:spcAft>
                <a:spcPts val="0"/>
              </a:spcAft>
              <a:buNone/>
            </a:pPr>
            <a:endParaRPr sz="2400">
              <a:solidFill>
                <a:schemeClr val="dk1"/>
              </a:solidFill>
              <a:latin typeface="Palatino"/>
              <a:ea typeface="Palatino"/>
              <a:cs typeface="Palatino"/>
              <a:sym typeface="Palatino"/>
            </a:endParaRPr>
          </a:p>
        </p:txBody>
      </p:sp>
      <p:sp>
        <p:nvSpPr>
          <p:cNvPr id="149" name="Google Shape;149;p21"/>
          <p:cNvSpPr txBox="1"/>
          <p:nvPr/>
        </p:nvSpPr>
        <p:spPr>
          <a:xfrm>
            <a:off x="1979613" y="3338565"/>
            <a:ext cx="7881571" cy="738664"/>
          </a:xfrm>
          <a:prstGeom prst="rect">
            <a:avLst/>
          </a:prstGeom>
          <a:noFill/>
          <a:ln>
            <a:noFill/>
          </a:ln>
        </p:spPr>
        <p:txBody>
          <a:bodyPr spcFirstLastPara="1" wrap="square" lIns="91425" tIns="45700" rIns="91425" bIns="45700" anchor="t" anchorCtr="0">
            <a:noAutofit/>
          </a:bodyPr>
          <a:lstStyle/>
          <a:p>
            <a:pPr marL="0" marR="0" lvl="0" indent="0" algn="l" rtl="0">
              <a:spcBef>
                <a:spcPts val="0"/>
              </a:spcBef>
              <a:spcAft>
                <a:spcPts val="0"/>
              </a:spcAft>
              <a:buNone/>
            </a:pPr>
            <a:r>
              <a:rPr lang="en-US" sz="2400" b="1">
                <a:solidFill>
                  <a:srgbClr val="0A5491"/>
                </a:solidFill>
                <a:latin typeface="Palatino"/>
                <a:ea typeface="Palatino"/>
                <a:cs typeface="Palatino"/>
                <a:sym typeface="Palatino"/>
              </a:rPr>
              <a:t>THINK:</a:t>
            </a:r>
            <a:r>
              <a:rPr lang="en-US" sz="2400">
                <a:solidFill>
                  <a:srgbClr val="595959"/>
                </a:solidFill>
                <a:latin typeface="Palatino"/>
                <a:ea typeface="Palatino"/>
                <a:cs typeface="Palatino"/>
                <a:sym typeface="Palatino"/>
              </a:rPr>
              <a:t> </a:t>
            </a:r>
            <a:r>
              <a:rPr lang="en-US" sz="2400">
                <a:solidFill>
                  <a:schemeClr val="dk1"/>
                </a:solidFill>
                <a:latin typeface="Palatino"/>
                <a:ea typeface="Palatino"/>
                <a:cs typeface="Palatino"/>
                <a:sym typeface="Palatino"/>
              </a:rPr>
              <a:t>What does this image make </a:t>
            </a:r>
            <a:r>
              <a:rPr lang="en-US" sz="2400" b="1">
                <a:solidFill>
                  <a:schemeClr val="dk1"/>
                </a:solidFill>
                <a:latin typeface="Palatino"/>
                <a:ea typeface="Palatino"/>
                <a:cs typeface="Palatino"/>
                <a:sym typeface="Palatino"/>
              </a:rPr>
              <a:t>you think about</a:t>
            </a:r>
            <a:r>
              <a:rPr lang="en-US" sz="2400">
                <a:solidFill>
                  <a:schemeClr val="dk1"/>
                </a:solidFill>
                <a:latin typeface="Palatino"/>
                <a:ea typeface="Palatino"/>
                <a:cs typeface="Palatino"/>
                <a:sym typeface="Palatino"/>
              </a:rPr>
              <a:t> </a:t>
            </a:r>
            <a:r>
              <a:rPr lang="en-US" sz="2400">
                <a:solidFill>
                  <a:srgbClr val="595959"/>
                </a:solidFill>
                <a:latin typeface="Palatino"/>
                <a:ea typeface="Palatino"/>
                <a:cs typeface="Palatino"/>
                <a:sym typeface="Palatino"/>
              </a:rPr>
              <a:t>?</a:t>
            </a:r>
            <a:endParaRPr/>
          </a:p>
          <a:p>
            <a:pPr marL="0" marR="0" lvl="0" indent="0" algn="l" rtl="0">
              <a:spcBef>
                <a:spcPts val="0"/>
              </a:spcBef>
              <a:spcAft>
                <a:spcPts val="0"/>
              </a:spcAft>
              <a:buNone/>
            </a:pPr>
            <a:endParaRPr sz="1800">
              <a:solidFill>
                <a:schemeClr val="dk1"/>
              </a:solidFill>
              <a:latin typeface="Palatino Linotype"/>
              <a:ea typeface="Palatino Linotype"/>
              <a:cs typeface="Palatino Linotype"/>
              <a:sym typeface="Palatino Linotype"/>
            </a:endParaRPr>
          </a:p>
        </p:txBody>
      </p:sp>
    </p:spTree>
  </p:cSld>
  <p:clrMapOvr>
    <a:masterClrMapping/>
  </p:clrMapOvr>
  <mc:AlternateContent xmlns:mc="http://schemas.openxmlformats.org/markup-compatibility/2006" xmlns:p14="http://schemas.microsoft.com/office/powerpoint/2010/main">
    <mc:Choice Requires="p14">
      <p:transition spd="med" p14:dur="700">
        <p:fade/>
      </p:transition>
    </mc:Choice>
    <mc:Fallback xmlns:p15="http://schemas.microsoft.com/office/powerpoint/2012/main" xmlns:com="http://schemas.openxmlformats.org/drawingml/2006/compatibility" xmlns:pvml="urn:schemas-microsoft-com:office:powerpoint" xmlns:v="urn:schemas-microsoft-com:vml" xmlns:o="urn:schemas-microsoft-com:office:office" xmlns:dgm="http://schemas.openxmlformats.org/drawingml/2006/diagram" xmlns:c="http://schemas.openxmlformats.org/drawingml/2006/chart" xmlns:mv="urn:schemas-microsoft-com:mac:vml" xmlns="">
      <p:transition spd="slow">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14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14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nodeType="clickEffect">
                                  <p:stCondLst>
                                    <p:cond delay="0"/>
                                  </p:stCondLst>
                                  <p:childTnLst>
                                    <p:set>
                                      <p:cBhvr>
                                        <p:cTn id="14" dur="1" fill="hold">
                                          <p:stCondLst>
                                            <p:cond delay="0"/>
                                          </p:stCondLst>
                                        </p:cTn>
                                        <p:tgtEl>
                                          <p:spTgt spid="149">
                                            <p:txEl>
                                              <p:pRg st="0" end="0"/>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nodeType="clickEffect">
                                  <p:stCondLst>
                                    <p:cond delay="0"/>
                                  </p:stCondLst>
                                  <p:childTnLst>
                                    <p:set>
                                      <p:cBhvr>
                                        <p:cTn id="18" dur="1" fill="hold">
                                          <p:stCondLst>
                                            <p:cond delay="0"/>
                                          </p:stCondLst>
                                        </p:cTn>
                                        <p:tgtEl>
                                          <p:spTgt spid="149">
                                            <p:txEl>
                                              <p:pRg st="1" end="1"/>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nodeType="clickEffect">
                                  <p:stCondLst>
                                    <p:cond delay="0"/>
                                  </p:stCondLst>
                                  <p:childTnLst>
                                    <p:set>
                                      <p:cBhvr>
                                        <p:cTn id="22" dur="1" fill="hold">
                                          <p:stCondLst>
                                            <p:cond delay="0"/>
                                          </p:stCondLst>
                                        </p:cTn>
                                        <p:tgtEl>
                                          <p:spTgt spid="147">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Watercolor_16x9">
  <a:themeElements>
    <a:clrScheme name="Watercolor_16x9">
      <a:dk1>
        <a:srgbClr val="000000"/>
      </a:dk1>
      <a:lt1>
        <a:srgbClr val="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Watercolor_16x9">
      <a:dk1>
        <a:srgbClr val="000000"/>
      </a:dk1>
      <a:lt1>
        <a:srgbClr val="FFFFFF"/>
      </a:lt1>
      <a:dk2>
        <a:srgbClr val="09AFA7"/>
      </a:dk2>
      <a:lt2>
        <a:srgbClr val="AEF1EA"/>
      </a:lt2>
      <a:accent1>
        <a:srgbClr val="08CAC1"/>
      </a:accent1>
      <a:accent2>
        <a:srgbClr val="76C714"/>
      </a:accent2>
      <a:accent3>
        <a:srgbClr val="0E70C2"/>
      </a:accent3>
      <a:accent4>
        <a:srgbClr val="259F39"/>
      </a:accent4>
      <a:accent5>
        <a:srgbClr val="C8C015"/>
      </a:accent5>
      <a:accent6>
        <a:srgbClr val="444FDC"/>
      </a:accent6>
      <a:hlink>
        <a:srgbClr val="76C714"/>
      </a:hlink>
      <a:folHlink>
        <a:srgbClr val="7F7F7F"/>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TotalTime>
  <Words>2162</Words>
  <Application>Microsoft Office PowerPoint</Application>
  <PresentationFormat>Custom</PresentationFormat>
  <Paragraphs>184</Paragraphs>
  <Slides>28</Slides>
  <Notes>28</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Palatino Linotype</vt:lpstr>
      <vt:lpstr>Arial</vt:lpstr>
      <vt:lpstr>Palatino</vt:lpstr>
      <vt:lpstr>Watercolor_16x9</vt:lpstr>
      <vt:lpstr> Personal Project &amp; Global Contexts</vt:lpstr>
      <vt:lpstr> Global Context</vt:lpstr>
      <vt:lpstr>Our Goals</vt:lpstr>
      <vt:lpstr>What do you see?</vt:lpstr>
      <vt:lpstr>What do you think the artist is trying to convey?  Why is it a “wrong angle”?</vt:lpstr>
      <vt:lpstr>Does it matter if we see art the same way as the artist intended?</vt:lpstr>
      <vt:lpstr>  Share your initial thoughts about one of the images: What was the first thing you noticed? What do you like about the image?  Dislike? Is it realistic? Why/why not? Would you want to have this in your home?  Why/why not?</vt:lpstr>
      <vt:lpstr>Ponder this...</vt:lpstr>
      <vt:lpstr>See-Think-Wonder          The Rise of Megacities:  Use sticky notes to record what you think</vt:lpstr>
      <vt:lpstr>Write your thoughts on sticky notes or divide a piece of paper into thirds (see, think, wonder).</vt:lpstr>
      <vt:lpstr>  Why does this image matter? Does it depend on your perspective or lens?</vt:lpstr>
      <vt:lpstr>ONE REASON IT MIGHT MATTER IS …</vt:lpstr>
      <vt:lpstr>The Urban  Age</vt:lpstr>
      <vt:lpstr>There is great value in identifying &amp; considering multiple lenses or perspectives when approaching a problem or project – the lens often enriches the outcome!   For the Personal Project you will choose a lens known as a Global Context</vt:lpstr>
      <vt:lpstr>So, what is a Global Context &amp; why is it important?</vt:lpstr>
      <vt:lpstr>There are (6) global contexts to choose from to connect to your Personal Project …</vt:lpstr>
      <vt:lpstr>Global Context</vt:lpstr>
      <vt:lpstr>Global Context</vt:lpstr>
      <vt:lpstr>Global Context</vt:lpstr>
      <vt:lpstr>Global Context</vt:lpstr>
      <vt:lpstr>Global Context</vt:lpstr>
      <vt:lpstr>Global Context</vt:lpstr>
      <vt:lpstr>“Personal Projects” are happening all over the world in some of the most unlikely places…</vt:lpstr>
      <vt:lpstr>Hidden Beauty of Trash</vt:lpstr>
      <vt:lpstr>Hidden Beauty of Trash (continued) </vt:lpstr>
      <vt:lpstr>Hidden Beauty of Trash (continued) </vt:lpstr>
      <vt:lpstr>Practice with Global Contexts</vt:lpstr>
      <vt:lpstr>Sources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Personal Project &amp; Global Contexts</dc:title>
  <dc:creator>Bilimoria, Stephanie</dc:creator>
  <cp:lastModifiedBy>Bilimoria, Stephanie</cp:lastModifiedBy>
  <cp:revision>2</cp:revision>
  <dcterms:modified xsi:type="dcterms:W3CDTF">2018-12-07T19:34:02Z</dcterms:modified>
</cp:coreProperties>
</file>