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6A92D1-1930-4B43-9AED-03ADA501A960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6A3B1B-21DF-4CC0-A0E8-FF4BE6022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6A92D1-1930-4B43-9AED-03ADA501A960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A3B1B-21DF-4CC0-A0E8-FF4BE6022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6A92D1-1930-4B43-9AED-03ADA501A960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A3B1B-21DF-4CC0-A0E8-FF4BE6022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6A92D1-1930-4B43-9AED-03ADA501A960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A3B1B-21DF-4CC0-A0E8-FF4BE6022D2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6A92D1-1930-4B43-9AED-03ADA501A960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A3B1B-21DF-4CC0-A0E8-FF4BE6022D2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6A92D1-1930-4B43-9AED-03ADA501A960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A3B1B-21DF-4CC0-A0E8-FF4BE6022D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6A92D1-1930-4B43-9AED-03ADA501A960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A3B1B-21DF-4CC0-A0E8-FF4BE6022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6A92D1-1930-4B43-9AED-03ADA501A960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A3B1B-21DF-4CC0-A0E8-FF4BE6022D2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6A92D1-1930-4B43-9AED-03ADA501A960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A3B1B-21DF-4CC0-A0E8-FF4BE6022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E6A92D1-1930-4B43-9AED-03ADA501A960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6A3B1B-21DF-4CC0-A0E8-FF4BE6022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6A92D1-1930-4B43-9AED-03ADA501A960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6A3B1B-21DF-4CC0-A0E8-FF4BE6022D2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E6A92D1-1930-4B43-9AED-03ADA501A960}" type="datetimeFigureOut">
              <a:rPr lang="en-US" smtClean="0"/>
              <a:t>9/21/2012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86A3B1B-21DF-4CC0-A0E8-FF4BE6022D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Considering Standard C3.8 through the lens of TOK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Carlota Bernal </a:t>
            </a:r>
            <a:r>
              <a:rPr lang="en-US" dirty="0" err="1" smtClean="0"/>
              <a:t>Shewchuk</a:t>
            </a:r>
            <a:endParaRPr lang="en-US" dirty="0" smtClean="0"/>
          </a:p>
          <a:p>
            <a:r>
              <a:rPr lang="en-US" dirty="0" smtClean="0"/>
              <a:t>DP Coordinator</a:t>
            </a:r>
            <a:endParaRPr lang="en-US" dirty="0" smtClean="0"/>
          </a:p>
          <a:p>
            <a:r>
              <a:rPr lang="en-US" dirty="0" smtClean="0"/>
              <a:t>George C. Marshall High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69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/>
              <a:t>“</a:t>
            </a:r>
            <a:r>
              <a:rPr lang="en-US" sz="4800" b="1" dirty="0"/>
              <a:t>Teaching and learning demonstrates that all teachers are responsible for language development of students.”</a:t>
            </a:r>
            <a:endParaRPr lang="en-US" sz="48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Standard C3.8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8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Theory of Knowledge asks students to explore the question “How do you know that you know _______?”</a:t>
            </a:r>
          </a:p>
          <a:p>
            <a:r>
              <a:rPr lang="en-US" sz="3200" dirty="0" smtClean="0"/>
              <a:t>Four “Ways of Knowing” are used to explore distinct “Areas of Knowledge”</a:t>
            </a:r>
          </a:p>
          <a:p>
            <a:r>
              <a:rPr lang="en-US" sz="3200" dirty="0" smtClean="0"/>
              <a:t>Language is one of these Ways of Knowing used as a tool for discovery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Language linking to Areas of Knowledge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6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3200" dirty="0"/>
              <a:t>What is language? </a:t>
            </a:r>
            <a:r>
              <a:rPr lang="en-US" sz="3200" dirty="0" smtClean="0"/>
              <a:t>What </a:t>
            </a:r>
            <a:r>
              <a:rPr lang="en-US" sz="3200" dirty="0"/>
              <a:t>qualifies as language and what does not?  </a:t>
            </a:r>
          </a:p>
          <a:p>
            <a:pPr lvl="0"/>
            <a:r>
              <a:rPr lang="en-US" sz="3200" dirty="0"/>
              <a:t>Why is it important for us to be clear about the meanings of words</a:t>
            </a:r>
            <a:r>
              <a:rPr lang="en-US" sz="3200" dirty="0" smtClean="0"/>
              <a:t>?</a:t>
            </a:r>
          </a:p>
          <a:p>
            <a:pPr lvl="0"/>
            <a:r>
              <a:rPr lang="en-US" sz="3200" dirty="0"/>
              <a:t>Does language determine thought and our experience of reality? </a:t>
            </a:r>
            <a:endParaRPr lang="en-US" sz="3200" dirty="0" smtClean="0"/>
          </a:p>
          <a:p>
            <a:r>
              <a:rPr lang="en-US" sz="3200" dirty="0"/>
              <a:t>In what ways is the slogan “language is power” true?  In what ways does language create or reinforce power?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/>
              <a:t>Think, Discuss in Groups, </a:t>
            </a:r>
            <a:r>
              <a:rPr lang="en-US" sz="2800" dirty="0" smtClean="0"/>
              <a:t>Share: Choose ONE of these questions to discuss in small groups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961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What is “light” in its scientific (i.e. Physics) definition?</a:t>
            </a:r>
          </a:p>
          <a:p>
            <a:r>
              <a:rPr lang="en-US" sz="4000" dirty="0" smtClean="0"/>
              <a:t>What are your associations with “Sunlight”?</a:t>
            </a:r>
          </a:p>
          <a:p>
            <a:r>
              <a:rPr lang="en-US" sz="4000" dirty="0" smtClean="0"/>
              <a:t>Now read the poem on p.40 in the packet. Does </a:t>
            </a:r>
            <a:r>
              <a:rPr lang="en-US" sz="4000" dirty="0" smtClean="0"/>
              <a:t>sunlight factually “harden and grow cold</a:t>
            </a:r>
            <a:r>
              <a:rPr lang="en-US" sz="4000" dirty="0" smtClean="0"/>
              <a:t>”?  Why or why not?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Example of how a word can be </a:t>
            </a:r>
            <a:r>
              <a:rPr lang="en-US" dirty="0" smtClean="0"/>
              <a:t>viewed/interpreted differently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18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Look at the list of roles on p.42 in your packet</a:t>
            </a:r>
          </a:p>
          <a:p>
            <a:r>
              <a:rPr lang="en-US" sz="4000" dirty="0" smtClean="0"/>
              <a:t>What would you add as uses of language based on your area of expertise? What do you observe in your students?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Roles of 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26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5400" dirty="0" smtClean="0"/>
              <a:t>Read each pair of texts on p.44</a:t>
            </a:r>
          </a:p>
          <a:p>
            <a:r>
              <a:rPr lang="en-US" sz="5400" dirty="0" smtClean="0"/>
              <a:t>Do you perceive these experiences differently?  Why or why not?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Comparing use of language in 2 texts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44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Use some of these ideas to spark thinking about HOW we use  and develop language to guide students learning in </a:t>
            </a:r>
            <a:r>
              <a:rPr lang="en-US" sz="4400" smtClean="0"/>
              <a:t>various subject areas.      </a:t>
            </a:r>
            <a:r>
              <a:rPr lang="en-US" smtClean="0"/>
              <a:t>                                                                           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Being Intentional in your Schools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05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248</TotalTime>
  <Words>318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Considering Standard C3.8 through the lens of TOK</vt:lpstr>
      <vt:lpstr>Standard C3.8</vt:lpstr>
      <vt:lpstr>Language linking to Areas of Knowledge</vt:lpstr>
      <vt:lpstr>Think, Discuss in Groups, Share: Choose ONE of these questions to discuss in small groups</vt:lpstr>
      <vt:lpstr>Example of how a word can be viewed/interpreted differently</vt:lpstr>
      <vt:lpstr>Roles of Language</vt:lpstr>
      <vt:lpstr>Comparing use of language in 2 texts</vt:lpstr>
      <vt:lpstr>Being Intentional in your Schools</vt:lpstr>
    </vt:vector>
  </TitlesOfParts>
  <Company>FCPS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Considering Standard C3.8 through the lens of TOK</dc:title>
  <dc:creator>Administrator</dc:creator>
  <cp:lastModifiedBy>Administrator</cp:lastModifiedBy>
  <cp:revision>11</cp:revision>
  <dcterms:created xsi:type="dcterms:W3CDTF">2012-09-21T02:38:31Z</dcterms:created>
  <dcterms:modified xsi:type="dcterms:W3CDTF">2012-09-21T15:40:46Z</dcterms:modified>
</cp:coreProperties>
</file>