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7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1BE4-91C1-4237-8659-7F5D49F3C6D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7E817-3039-487A-A5E2-3AFC32EB313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1BE4-91C1-4237-8659-7F5D49F3C6D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7E817-3039-487A-A5E2-3AFC32EB3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1BE4-91C1-4237-8659-7F5D49F3C6D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7E817-3039-487A-A5E2-3AFC32EB3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1BE4-91C1-4237-8659-7F5D49F3C6D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7E817-3039-487A-A5E2-3AFC32EB3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1BE4-91C1-4237-8659-7F5D49F3C6D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7E817-3039-487A-A5E2-3AFC32EB313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1BE4-91C1-4237-8659-7F5D49F3C6D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7E817-3039-487A-A5E2-3AFC32EB3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1BE4-91C1-4237-8659-7F5D49F3C6D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7E817-3039-487A-A5E2-3AFC32EB3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1BE4-91C1-4237-8659-7F5D49F3C6D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7E817-3039-487A-A5E2-3AFC32EB3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1BE4-91C1-4237-8659-7F5D49F3C6D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7E817-3039-487A-A5E2-3AFC32EB3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1BE4-91C1-4237-8659-7F5D49F3C6D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7E817-3039-487A-A5E2-3AFC32EB3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1BE4-91C1-4237-8659-7F5D49F3C6D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6C7E817-3039-487A-A5E2-3AFC32EB313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6D1BE4-91C1-4237-8659-7F5D49F3C6D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6C7E817-3039-487A-A5E2-3AFC32EB313F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143000"/>
            <a:ext cx="7772400" cy="2438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Inquiry in the </a:t>
            </a:r>
            <a:br>
              <a:rPr lang="en-US" dirty="0" smtClean="0"/>
            </a:br>
            <a:r>
              <a:rPr lang="en-US" dirty="0" smtClean="0"/>
              <a:t>Library/Media Center and</a:t>
            </a:r>
            <a:br>
              <a:rPr lang="en-US" dirty="0" smtClean="0"/>
            </a:br>
            <a:r>
              <a:rPr lang="en-US" dirty="0" smtClean="0"/>
              <a:t>Computer Lab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We Express Ourselves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200" dirty="0" smtClean="0"/>
              <a:t>Central </a:t>
            </a:r>
            <a:r>
              <a:rPr lang="en-US" sz="3200" dirty="0" smtClean="0"/>
              <a:t>idea:  Through their </a:t>
            </a:r>
            <a:r>
              <a:rPr lang="en-US" sz="3200" dirty="0" smtClean="0"/>
              <a:t>contributions, </a:t>
            </a:r>
            <a:r>
              <a:rPr lang="en-US" sz="3200" dirty="0" smtClean="0"/>
              <a:t>ancient civilizations laid </a:t>
            </a:r>
            <a:r>
              <a:rPr lang="en-US" sz="3200" dirty="0" smtClean="0"/>
              <a:t>the foundation </a:t>
            </a:r>
            <a:r>
              <a:rPr lang="en-US" sz="3200" dirty="0" smtClean="0"/>
              <a:t>for the modern world.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305800" cy="1143000"/>
          </a:xfrm>
        </p:spPr>
        <p:txBody>
          <a:bodyPr/>
          <a:lstStyle/>
          <a:p>
            <a:pPr algn="ctr"/>
            <a:r>
              <a:rPr lang="en-US" dirty="0" smtClean="0"/>
              <a:t>Simple Machines</a:t>
            </a:r>
            <a:endParaRPr lang="en-US" dirty="0"/>
          </a:p>
        </p:txBody>
      </p:sp>
      <p:pic>
        <p:nvPicPr>
          <p:cNvPr id="5" name="Picture 4" descr="simple machin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143000"/>
            <a:ext cx="7086600" cy="53149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dirty="0" smtClean="0"/>
              <a:t>Sharing the Planet – 3</a:t>
            </a:r>
            <a:r>
              <a:rPr lang="en-US" baseline="30000" dirty="0" smtClean="0"/>
              <a:t>rd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Central Idea: Living things interact with the environment and adapt in order to survive. </a:t>
            </a:r>
          </a:p>
          <a:p>
            <a:pPr lvl="1"/>
            <a:r>
              <a:rPr lang="en-US" sz="3200" dirty="0" smtClean="0"/>
              <a:t>Library- Ecosystems, food chains, and adaptations</a:t>
            </a:r>
          </a:p>
          <a:p>
            <a:pPr lvl="1"/>
            <a:r>
              <a:rPr lang="en-US" sz="3200" dirty="0" smtClean="0"/>
              <a:t>Computer Lab- Animal research with Pebble Go</a:t>
            </a:r>
            <a:endParaRPr lang="en-US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Ecosystems, Food Chains, Adaptations</a:t>
            </a:r>
            <a:endParaRPr lang="en-US" dirty="0"/>
          </a:p>
        </p:txBody>
      </p:sp>
      <p:pic>
        <p:nvPicPr>
          <p:cNvPr id="3" name="Picture 2" descr="animal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371600"/>
            <a:ext cx="6858000" cy="51435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</TotalTime>
  <Words>69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Inquiry in the  Library/Media Center and Computer Lab</vt:lpstr>
      <vt:lpstr>How We Express Ourselves </vt:lpstr>
      <vt:lpstr>Simple Machines</vt:lpstr>
      <vt:lpstr>Sharing the Planet – 3rd Grade</vt:lpstr>
      <vt:lpstr>Ecosystems, Food Chains, Adaptations</vt:lpstr>
    </vt:vector>
  </TitlesOfParts>
  <Company>PWCS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Inquiry in the  Library/Media Center and Computer Lab</dc:title>
  <dc:creator>PWCS</dc:creator>
  <cp:lastModifiedBy>PWCS</cp:lastModifiedBy>
  <cp:revision>1</cp:revision>
  <dcterms:created xsi:type="dcterms:W3CDTF">2014-04-01T20:50:07Z</dcterms:created>
  <dcterms:modified xsi:type="dcterms:W3CDTF">2014-04-01T20:59:31Z</dcterms:modified>
</cp:coreProperties>
</file>