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1BBE-FA34-4D30-916A-385DB98E2046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3C999F2-43B9-4A07-AC90-73D786E4ED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1BBE-FA34-4D30-916A-385DB98E2046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99F2-43B9-4A07-AC90-73D786E4E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1BBE-FA34-4D30-916A-385DB98E2046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99F2-43B9-4A07-AC90-73D786E4E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1BBE-FA34-4D30-916A-385DB98E2046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99F2-43B9-4A07-AC90-73D786E4ED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1BBE-FA34-4D30-916A-385DB98E2046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3C999F2-43B9-4A07-AC90-73D786E4E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1BBE-FA34-4D30-916A-385DB98E2046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99F2-43B9-4A07-AC90-73D786E4ED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1BBE-FA34-4D30-916A-385DB98E2046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99F2-43B9-4A07-AC90-73D786E4ED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1BBE-FA34-4D30-916A-385DB98E2046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99F2-43B9-4A07-AC90-73D786E4E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1BBE-FA34-4D30-916A-385DB98E2046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99F2-43B9-4A07-AC90-73D786E4E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1BBE-FA34-4D30-916A-385DB98E2046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99F2-43B9-4A07-AC90-73D786E4ED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1BBE-FA34-4D30-916A-385DB98E2046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3C999F2-43B9-4A07-AC90-73D786E4ED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9A21BBE-FA34-4D30-916A-385DB98E2046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3C999F2-43B9-4A07-AC90-73D786E4E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draggo.com/IBlinks/international-baccalaureat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oggle.it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IBMA Networking, April 2</a:t>
            </a:r>
          </a:p>
          <a:p>
            <a:r>
              <a:rPr lang="en-US" dirty="0" smtClean="0"/>
              <a:t>Ellis Elementary School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Trans-disciplinary Approaches to Learning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can we help students to better make connections within the curriculum?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With your school group, brainstorm ways that you can use the information you gained today to improve student connections to learning at your school</a:t>
            </a:r>
          </a:p>
          <a:p>
            <a:r>
              <a:rPr lang="en-US" dirty="0" smtClean="0"/>
              <a:t>Record your brainstorming on </a:t>
            </a:r>
            <a:r>
              <a:rPr lang="en-US" dirty="0" err="1" smtClean="0"/>
              <a:t>coggle</a:t>
            </a:r>
            <a:r>
              <a:rPr lang="en-US" dirty="0" smtClean="0"/>
              <a:t> to be posted on </a:t>
            </a:r>
            <a:r>
              <a:rPr lang="en-US" dirty="0" err="1" smtClean="0"/>
              <a:t>IBLinks</a:t>
            </a:r>
            <a:r>
              <a:rPr lang="en-US" dirty="0" smtClean="0"/>
              <a:t>	</a:t>
            </a:r>
          </a:p>
          <a:p>
            <a:pPr lvl="1"/>
            <a:r>
              <a:rPr lang="en-US" dirty="0" smtClean="0"/>
              <a:t>Make one </a:t>
            </a:r>
            <a:r>
              <a:rPr lang="en-US" dirty="0" err="1" smtClean="0"/>
              <a:t>coggle</a:t>
            </a:r>
            <a:r>
              <a:rPr lang="en-US" dirty="0" smtClean="0"/>
              <a:t> per school group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 resources today can be found on the link site of </a:t>
            </a:r>
            <a:r>
              <a:rPr lang="en-US" dirty="0" err="1" smtClean="0"/>
              <a:t>draggo</a:t>
            </a:r>
            <a:r>
              <a:rPr lang="en-US" dirty="0" smtClean="0"/>
              <a:t> :</a:t>
            </a:r>
          </a:p>
          <a:p>
            <a:pPr marL="0" indent="0" algn="ctr">
              <a:buNone/>
            </a:pPr>
            <a:r>
              <a:rPr lang="en-US" sz="3200" dirty="0">
                <a:hlinkClick r:id="rId2"/>
              </a:rPr>
              <a:t>http://</a:t>
            </a:r>
            <a:r>
              <a:rPr lang="en-US" sz="3200" dirty="0" smtClean="0">
                <a:hlinkClick r:id="rId2"/>
              </a:rPr>
              <a:t>draggo.com/IBlinks/international-baccalaureate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741411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trans-disciplinary learning?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As a group, brainstorm the definition of trans-disciplinary learning</a:t>
            </a:r>
          </a:p>
          <a:p>
            <a:r>
              <a:rPr lang="en-US" dirty="0" smtClean="0"/>
              <a:t>Record answers on </a:t>
            </a:r>
            <a:r>
              <a:rPr lang="en-US" dirty="0" err="1" smtClean="0"/>
              <a:t>Wisemap</a:t>
            </a:r>
            <a:endParaRPr lang="en-US" dirty="0" smtClean="0"/>
          </a:p>
          <a:p>
            <a:r>
              <a:rPr lang="en-US" dirty="0" smtClean="0"/>
              <a:t>Completed </a:t>
            </a:r>
            <a:r>
              <a:rPr lang="en-US" dirty="0" err="1" smtClean="0"/>
              <a:t>Wisemap</a:t>
            </a:r>
            <a:r>
              <a:rPr lang="en-US" dirty="0" smtClean="0"/>
              <a:t> will be available on </a:t>
            </a:r>
            <a:r>
              <a:rPr lang="en-US" dirty="0" err="1" smtClean="0"/>
              <a:t>IBLinks</a:t>
            </a:r>
            <a:r>
              <a:rPr lang="en-US" dirty="0" smtClean="0"/>
              <a:t> website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would you expect to see and hear in a classroom that uses a trans-disciplinary approach to learning?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52600"/>
            <a:ext cx="7772400" cy="4572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 mixed groups, discuss what you would expect to see and hear in a trans-disciplinary classroom</a:t>
            </a:r>
          </a:p>
          <a:p>
            <a:r>
              <a:rPr lang="en-US" dirty="0" smtClean="0"/>
              <a:t>Use the checklist paper to make a list to use on the school tour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Tour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Check your badge for your tour group letter.</a:t>
            </a:r>
            <a:endParaRPr lang="en-US" dirty="0" smtClean="0"/>
          </a:p>
          <a:p>
            <a:r>
              <a:rPr lang="en-US" dirty="0" smtClean="0"/>
              <a:t>Be prepared to share your observations when you return</a:t>
            </a:r>
          </a:p>
          <a:p>
            <a:r>
              <a:rPr lang="en-US" dirty="0" smtClean="0"/>
              <a:t>Return </a:t>
            </a:r>
            <a:r>
              <a:rPr lang="en-US" dirty="0" smtClean="0"/>
              <a:t>by 11:00.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of 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mixed groups, using the checklist as a reference discuss what you saw and heard around the school</a:t>
            </a:r>
          </a:p>
          <a:p>
            <a:r>
              <a:rPr lang="en-US" dirty="0" smtClean="0"/>
              <a:t>We will begin again </a:t>
            </a:r>
            <a:r>
              <a:rPr lang="en-US" dirty="0" smtClean="0"/>
              <a:t>at 11:15 </a:t>
            </a:r>
            <a:r>
              <a:rPr lang="en-US" dirty="0" smtClean="0"/>
              <a:t>in the </a:t>
            </a:r>
            <a:r>
              <a:rPr lang="en-US" dirty="0" smtClean="0"/>
              <a:t>Story Room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Host School Panel –</a:t>
            </a:r>
            <a:br>
              <a:rPr lang="en-US" dirty="0" smtClean="0"/>
            </a:br>
            <a:r>
              <a:rPr lang="en-US" dirty="0" smtClean="0"/>
              <a:t>Reading Across the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Donna </a:t>
            </a:r>
            <a:r>
              <a:rPr lang="en-US" dirty="0" err="1" smtClean="0"/>
              <a:t>Claussen</a:t>
            </a:r>
            <a:r>
              <a:rPr lang="en-US" dirty="0" smtClean="0"/>
              <a:t>, Librarian, Antietam ES</a:t>
            </a:r>
          </a:p>
          <a:p>
            <a:r>
              <a:rPr lang="en-US" dirty="0" smtClean="0"/>
              <a:t>Samantha </a:t>
            </a:r>
            <a:r>
              <a:rPr lang="en-US" dirty="0" err="1" smtClean="0"/>
              <a:t>Ashurst</a:t>
            </a:r>
            <a:r>
              <a:rPr lang="en-US" dirty="0" smtClean="0"/>
              <a:t>, Title I Reading Specialist, Ellis ES</a:t>
            </a:r>
          </a:p>
          <a:p>
            <a:r>
              <a:rPr lang="en-US" dirty="0" smtClean="0"/>
              <a:t>Patricia Lilley, Reading Specialist, Ellis ES</a:t>
            </a:r>
          </a:p>
          <a:p>
            <a:r>
              <a:rPr lang="en-US" dirty="0" smtClean="0"/>
              <a:t>Wendy Meyer, Title I Reading Specialist, Ellis 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does your school include trans-disciplinary skills in all parts of the curriculum?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828800"/>
            <a:ext cx="7772400" cy="45720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In mixed groups, share ideas with other schools </a:t>
            </a:r>
          </a:p>
          <a:p>
            <a:r>
              <a:rPr lang="en-US" dirty="0" smtClean="0"/>
              <a:t>Record your ideas on </a:t>
            </a:r>
            <a:r>
              <a:rPr lang="en-US" dirty="0" err="1" smtClean="0"/>
              <a:t>coggle</a:t>
            </a:r>
            <a:r>
              <a:rPr lang="en-US" dirty="0" smtClean="0"/>
              <a:t> to be posted on </a:t>
            </a:r>
            <a:r>
              <a:rPr lang="en-US" dirty="0" err="1" smtClean="0"/>
              <a:t>IBLinks</a:t>
            </a:r>
            <a:r>
              <a:rPr lang="en-US" dirty="0" smtClean="0"/>
              <a:t> and shared with the community</a:t>
            </a:r>
          </a:p>
          <a:p>
            <a:pPr lvl="1"/>
            <a:r>
              <a:rPr lang="en-US" dirty="0" smtClean="0"/>
              <a:t>Using your </a:t>
            </a:r>
            <a:r>
              <a:rPr lang="en-US" dirty="0" err="1" smtClean="0"/>
              <a:t>google</a:t>
            </a:r>
            <a:r>
              <a:rPr lang="en-US" dirty="0" smtClean="0"/>
              <a:t> account log in to </a:t>
            </a:r>
            <a:r>
              <a:rPr lang="en-US" dirty="0" err="1" smtClean="0"/>
              <a:t>coggle</a:t>
            </a:r>
            <a:r>
              <a:rPr lang="en-US" dirty="0" smtClean="0"/>
              <a:t> </a:t>
            </a:r>
            <a:r>
              <a:rPr lang="en-US" dirty="0"/>
              <a:t>by going to </a:t>
            </a:r>
            <a:r>
              <a:rPr lang="en-US" sz="3200" b="1" dirty="0" smtClean="0">
                <a:hlinkClick r:id="rId2"/>
              </a:rPr>
              <a:t>https</a:t>
            </a:r>
            <a:r>
              <a:rPr lang="en-US" sz="3200" b="1" dirty="0">
                <a:hlinkClick r:id="rId2"/>
              </a:rPr>
              <a:t>://coggle.it</a:t>
            </a:r>
            <a:r>
              <a:rPr lang="en-US" sz="3200" b="1" dirty="0" smtClean="0">
                <a:hlinkClick r:id="rId2"/>
              </a:rPr>
              <a:t>/</a:t>
            </a:r>
            <a:r>
              <a:rPr lang="en-US" sz="3200" b="1" dirty="0" smtClean="0"/>
              <a:t> </a:t>
            </a:r>
          </a:p>
          <a:p>
            <a:pPr lvl="1"/>
            <a:r>
              <a:rPr lang="en-US" dirty="0" smtClean="0"/>
              <a:t>Click Create to get started</a:t>
            </a:r>
          </a:p>
          <a:p>
            <a:pPr lvl="1"/>
            <a:r>
              <a:rPr lang="en-US" dirty="0" smtClean="0"/>
              <a:t>Make one </a:t>
            </a:r>
            <a:r>
              <a:rPr lang="en-US" dirty="0" err="1" smtClean="0"/>
              <a:t>coggle</a:t>
            </a:r>
            <a:r>
              <a:rPr lang="en-US" dirty="0" smtClean="0"/>
              <a:t> per group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does your school include specialists in curriculum planning and teaching?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On </a:t>
            </a:r>
            <a:r>
              <a:rPr lang="en-US" dirty="0" err="1" smtClean="0"/>
              <a:t>IBLinks</a:t>
            </a:r>
            <a:r>
              <a:rPr lang="en-US" dirty="0" smtClean="0"/>
              <a:t> click on Today’s Meet</a:t>
            </a:r>
          </a:p>
          <a:p>
            <a:r>
              <a:rPr lang="en-US" dirty="0" smtClean="0"/>
              <a:t>Use this private chat room to share ideas for integrating specialists in planning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chat will be posted to </a:t>
            </a:r>
            <a:r>
              <a:rPr lang="en-US" dirty="0" err="1" smtClean="0"/>
              <a:t>IBLinks</a:t>
            </a:r>
            <a:r>
              <a:rPr lang="en-US" dirty="0" smtClean="0"/>
              <a:t> later for reference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ustom 2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B85B22"/>
      </a:hlink>
      <a:folHlink>
        <a:srgbClr val="7B3C16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644</TotalTime>
  <Words>354</Words>
  <Application>Microsoft Office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Equity</vt:lpstr>
      <vt:lpstr>Trans-disciplinary Approaches to Learning</vt:lpstr>
      <vt:lpstr>Resources </vt:lpstr>
      <vt:lpstr>What is trans-disciplinary learning?</vt:lpstr>
      <vt:lpstr>What would you expect to see and hear in a classroom that uses a trans-disciplinary approach to learning?</vt:lpstr>
      <vt:lpstr>School Tour</vt:lpstr>
      <vt:lpstr>Discussion of Observations</vt:lpstr>
      <vt:lpstr>Host School Panel – Reading Across the Curriculum</vt:lpstr>
      <vt:lpstr>How does your school include trans-disciplinary skills in all parts of the curriculum?</vt:lpstr>
      <vt:lpstr>How does your school include specialists in curriculum planning and teaching?</vt:lpstr>
      <vt:lpstr>How can we help students to better make connections within the curriculum?</vt:lpstr>
    </vt:vector>
  </TitlesOfParts>
  <Company>PWCS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PWCS</dc:creator>
  <cp:lastModifiedBy>PWCS</cp:lastModifiedBy>
  <cp:revision>19</cp:revision>
  <dcterms:created xsi:type="dcterms:W3CDTF">2014-02-25T16:55:59Z</dcterms:created>
  <dcterms:modified xsi:type="dcterms:W3CDTF">2014-04-01T15:15:26Z</dcterms:modified>
</cp:coreProperties>
</file>